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2"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Lst>
  <p:sldSz cy="5143500" cx="9144000"/>
  <p:notesSz cx="6858000" cy="9144000"/>
  <p:embeddedFontLst>
    <p:embeddedFont>
      <p:font typeface="Montserrat"/>
      <p:regular r:id="rId22"/>
      <p:bold r:id="rId23"/>
      <p:italic r:id="rId24"/>
      <p:boldItalic r:id="rId25"/>
    </p:embeddedFont>
    <p:embeddedFont>
      <p:font typeface="Montserrat Medium"/>
      <p:regular r:id="rId26"/>
      <p:bold r:id="rId27"/>
      <p:italic r:id="rId28"/>
      <p:boldItalic r:id="rId29"/>
    </p:embeddedFont>
    <p:embeddedFont>
      <p:font typeface="Montserrat ExtraBold"/>
      <p:bold r:id="rId30"/>
      <p:boldItalic r:id="rId31"/>
    </p:embeddedFont>
    <p:embeddedFont>
      <p:font typeface="Poppins ExtraBold"/>
      <p:bold r:id="rId32"/>
      <p:boldItalic r:id="rId33"/>
    </p:embeddedFont>
    <p:embeddedFont>
      <p:font typeface="Open Sans"/>
      <p:regular r:id="rId34"/>
      <p:bold r:id="rId35"/>
      <p:italic r:id="rId36"/>
      <p:boldItalic r:id="rId3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font" Target="fonts/Montserrat-regular.fntdata"/><Relationship Id="rId21" Type="http://schemas.openxmlformats.org/officeDocument/2006/relationships/slide" Target="slides/slide17.xml"/><Relationship Id="rId24" Type="http://schemas.openxmlformats.org/officeDocument/2006/relationships/font" Target="fonts/Montserrat-italic.fntdata"/><Relationship Id="rId23" Type="http://schemas.openxmlformats.org/officeDocument/2006/relationships/font" Target="fonts/Montserrat-bold.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MontserratMedium-regular.fntdata"/><Relationship Id="rId25" Type="http://schemas.openxmlformats.org/officeDocument/2006/relationships/font" Target="fonts/Montserrat-boldItalic.fntdata"/><Relationship Id="rId28" Type="http://schemas.openxmlformats.org/officeDocument/2006/relationships/font" Target="fonts/MontserratMedium-italic.fntdata"/><Relationship Id="rId27" Type="http://schemas.openxmlformats.org/officeDocument/2006/relationships/font" Target="fonts/MontserratMedium-bold.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MontserratMedium-boldItalic.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MontserratExtraBold-boldItalic.fntdata"/><Relationship Id="rId30" Type="http://schemas.openxmlformats.org/officeDocument/2006/relationships/font" Target="fonts/MontserratExtraBold-bold.fntdata"/><Relationship Id="rId11" Type="http://schemas.openxmlformats.org/officeDocument/2006/relationships/slide" Target="slides/slide7.xml"/><Relationship Id="rId33" Type="http://schemas.openxmlformats.org/officeDocument/2006/relationships/font" Target="fonts/PoppinsExtraBold-boldItalic.fntdata"/><Relationship Id="rId10" Type="http://schemas.openxmlformats.org/officeDocument/2006/relationships/slide" Target="slides/slide6.xml"/><Relationship Id="rId32" Type="http://schemas.openxmlformats.org/officeDocument/2006/relationships/font" Target="fonts/PoppinsExtraBold-bold.fntdata"/><Relationship Id="rId13" Type="http://schemas.openxmlformats.org/officeDocument/2006/relationships/slide" Target="slides/slide9.xml"/><Relationship Id="rId35" Type="http://schemas.openxmlformats.org/officeDocument/2006/relationships/font" Target="fonts/OpenSans-bold.fntdata"/><Relationship Id="rId12" Type="http://schemas.openxmlformats.org/officeDocument/2006/relationships/slide" Target="slides/slide8.xml"/><Relationship Id="rId34" Type="http://schemas.openxmlformats.org/officeDocument/2006/relationships/font" Target="fonts/OpenSans-regular.fntdata"/><Relationship Id="rId15" Type="http://schemas.openxmlformats.org/officeDocument/2006/relationships/slide" Target="slides/slide11.xml"/><Relationship Id="rId37" Type="http://schemas.openxmlformats.org/officeDocument/2006/relationships/font" Target="fonts/OpenSans-boldItalic.fntdata"/><Relationship Id="rId14" Type="http://schemas.openxmlformats.org/officeDocument/2006/relationships/slide" Target="slides/slide10.xml"/><Relationship Id="rId36" Type="http://schemas.openxmlformats.org/officeDocument/2006/relationships/font" Target="fonts/OpenSans-italic.fntdata"/><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7f9262ee2f_0_263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7f9262ee2f_0_263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7f9262ee2f_0_245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7f9262ee2f_0_245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7f9262ee2f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7f9262ee2f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7f9262ee2f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7f9262ee2f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d5edcfb5ca_4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d5edcfb5ca_4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7f9262ee2f_0_26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7f9262ee2f_0_26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d14c548e7b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d14c548e7b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7f9262ee2f_0_263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7f9262ee2f_0_263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7f9262ee2f_0_262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7f9262ee2f_0_262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d5edcfb5ca_4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d5edcfb5ca_4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7f9262ee2f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7f9262ee2f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d5edcfb5ca_4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d5edcfb5ca_4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d5d7eed96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d5d7eed96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7290233416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7290233416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7f9262ee2f_0_262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7f9262ee2f_0_262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7f9262ee2f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7f9262ee2f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5.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4.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6.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0.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9.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2.pn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8.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8" name="Shape 8"/>
        <p:cNvGrpSpPr/>
        <p:nvPr/>
      </p:nvGrpSpPr>
      <p:grpSpPr>
        <a:xfrm>
          <a:off x="0" y="0"/>
          <a:ext cx="0" cy="0"/>
          <a:chOff x="0" y="0"/>
          <a:chExt cx="0" cy="0"/>
        </a:xfrm>
      </p:grpSpPr>
      <p:sp>
        <p:nvSpPr>
          <p:cNvPr id="9" name="Google Shape;9;p2"/>
          <p:cNvSpPr txBox="1"/>
          <p:nvPr>
            <p:ph type="ctrTitle"/>
          </p:nvPr>
        </p:nvSpPr>
        <p:spPr>
          <a:xfrm>
            <a:off x="2175900" y="1950100"/>
            <a:ext cx="4792200" cy="6447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1"/>
              </a:buClr>
              <a:buSzPts val="3600"/>
              <a:buNone/>
              <a:defRPr b="1" sz="3600">
                <a:solidFill>
                  <a:schemeClr val="lt1"/>
                </a:solidFill>
              </a:defRPr>
            </a:lvl1pPr>
            <a:lvl2pPr lvl="1" algn="ctr">
              <a:spcBef>
                <a:spcPts val="0"/>
              </a:spcBef>
              <a:spcAft>
                <a:spcPts val="0"/>
              </a:spcAft>
              <a:buClr>
                <a:schemeClr val="lt1"/>
              </a:buClr>
              <a:buSzPts val="3600"/>
              <a:buNone/>
              <a:defRPr b="1" sz="3600">
                <a:solidFill>
                  <a:schemeClr val="lt1"/>
                </a:solidFill>
              </a:defRPr>
            </a:lvl2pPr>
            <a:lvl3pPr lvl="2" algn="ctr">
              <a:spcBef>
                <a:spcPts val="0"/>
              </a:spcBef>
              <a:spcAft>
                <a:spcPts val="0"/>
              </a:spcAft>
              <a:buClr>
                <a:schemeClr val="lt1"/>
              </a:buClr>
              <a:buSzPts val="3600"/>
              <a:buNone/>
              <a:defRPr b="1" sz="3600">
                <a:solidFill>
                  <a:schemeClr val="lt1"/>
                </a:solidFill>
              </a:defRPr>
            </a:lvl3pPr>
            <a:lvl4pPr lvl="3" algn="ctr">
              <a:spcBef>
                <a:spcPts val="0"/>
              </a:spcBef>
              <a:spcAft>
                <a:spcPts val="0"/>
              </a:spcAft>
              <a:buClr>
                <a:schemeClr val="lt1"/>
              </a:buClr>
              <a:buSzPts val="3600"/>
              <a:buNone/>
              <a:defRPr b="1" sz="3600">
                <a:solidFill>
                  <a:schemeClr val="lt1"/>
                </a:solidFill>
              </a:defRPr>
            </a:lvl4pPr>
            <a:lvl5pPr lvl="4" algn="ctr">
              <a:spcBef>
                <a:spcPts val="0"/>
              </a:spcBef>
              <a:spcAft>
                <a:spcPts val="0"/>
              </a:spcAft>
              <a:buClr>
                <a:schemeClr val="lt1"/>
              </a:buClr>
              <a:buSzPts val="3600"/>
              <a:buNone/>
              <a:defRPr b="1" sz="3600">
                <a:solidFill>
                  <a:schemeClr val="lt1"/>
                </a:solidFill>
              </a:defRPr>
            </a:lvl5pPr>
            <a:lvl6pPr lvl="5" algn="ctr">
              <a:spcBef>
                <a:spcPts val="0"/>
              </a:spcBef>
              <a:spcAft>
                <a:spcPts val="0"/>
              </a:spcAft>
              <a:buClr>
                <a:schemeClr val="lt1"/>
              </a:buClr>
              <a:buSzPts val="3600"/>
              <a:buNone/>
              <a:defRPr b="1" sz="3600">
                <a:solidFill>
                  <a:schemeClr val="lt1"/>
                </a:solidFill>
              </a:defRPr>
            </a:lvl6pPr>
            <a:lvl7pPr lvl="6" algn="ctr">
              <a:spcBef>
                <a:spcPts val="0"/>
              </a:spcBef>
              <a:spcAft>
                <a:spcPts val="0"/>
              </a:spcAft>
              <a:buClr>
                <a:schemeClr val="lt1"/>
              </a:buClr>
              <a:buSzPts val="3600"/>
              <a:buNone/>
              <a:defRPr b="1" sz="3600">
                <a:solidFill>
                  <a:schemeClr val="lt1"/>
                </a:solidFill>
              </a:defRPr>
            </a:lvl7pPr>
            <a:lvl8pPr lvl="7" algn="ctr">
              <a:spcBef>
                <a:spcPts val="0"/>
              </a:spcBef>
              <a:spcAft>
                <a:spcPts val="0"/>
              </a:spcAft>
              <a:buClr>
                <a:schemeClr val="lt1"/>
              </a:buClr>
              <a:buSzPts val="3600"/>
              <a:buNone/>
              <a:defRPr b="1" sz="3600">
                <a:solidFill>
                  <a:schemeClr val="lt1"/>
                </a:solidFill>
              </a:defRPr>
            </a:lvl8pPr>
            <a:lvl9pPr lvl="8" algn="ctr">
              <a:spcBef>
                <a:spcPts val="0"/>
              </a:spcBef>
              <a:spcAft>
                <a:spcPts val="0"/>
              </a:spcAft>
              <a:buClr>
                <a:schemeClr val="lt1"/>
              </a:buClr>
              <a:buSzPts val="3600"/>
              <a:buNone/>
              <a:defRPr b="1" sz="3600">
                <a:solidFill>
                  <a:schemeClr val="lt1"/>
                </a:solidFill>
              </a:defRPr>
            </a:lvl9pPr>
          </a:lstStyle>
          <a:p/>
        </p:txBody>
      </p:sp>
      <p:sp>
        <p:nvSpPr>
          <p:cNvPr id="10" name="Google Shape;10;p2"/>
          <p:cNvSpPr txBox="1"/>
          <p:nvPr>
            <p:ph idx="1" type="subTitle"/>
          </p:nvPr>
        </p:nvSpPr>
        <p:spPr>
          <a:xfrm>
            <a:off x="2044200" y="3704650"/>
            <a:ext cx="5055600" cy="464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accent1"/>
              </a:buClr>
              <a:buSzPts val="1400"/>
              <a:buNone/>
              <a:defRPr sz="1400">
                <a:solidFill>
                  <a:schemeClr val="accent1"/>
                </a:solidFill>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blipFill>
          <a:blip r:embed="rId2">
            <a:alphaModFix/>
          </a:blip>
          <a:stretch>
            <a:fillRect/>
          </a:stretch>
        </a:blipFill>
      </p:bgPr>
    </p:bg>
    <p:spTree>
      <p:nvGrpSpPr>
        <p:cNvPr id="37" name="Shape 37"/>
        <p:cNvGrpSpPr/>
        <p:nvPr/>
      </p:nvGrpSpPr>
      <p:grpSpPr>
        <a:xfrm>
          <a:off x="0" y="0"/>
          <a:ext cx="0" cy="0"/>
          <a:chOff x="0" y="0"/>
          <a:chExt cx="0" cy="0"/>
        </a:xfrm>
      </p:grpSpPr>
      <p:sp>
        <p:nvSpPr>
          <p:cNvPr id="38" name="Google Shape;38;p11"/>
          <p:cNvSpPr txBox="1"/>
          <p:nvPr>
            <p:ph hasCustomPrompt="1" type="title"/>
          </p:nvPr>
        </p:nvSpPr>
        <p:spPr>
          <a:xfrm>
            <a:off x="1920750" y="1634425"/>
            <a:ext cx="5302500" cy="11166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1"/>
              </a:buClr>
              <a:buSzPts val="7200"/>
              <a:buNone/>
              <a:defRPr sz="7200">
                <a:solidFill>
                  <a:schemeClr val="lt1"/>
                </a:solidFill>
              </a:defRPr>
            </a:lvl1pPr>
            <a:lvl2pPr lvl="1" algn="ctr">
              <a:spcBef>
                <a:spcPts val="0"/>
              </a:spcBef>
              <a:spcAft>
                <a:spcPts val="0"/>
              </a:spcAft>
              <a:buClr>
                <a:schemeClr val="lt1"/>
              </a:buClr>
              <a:buSzPts val="7200"/>
              <a:buNone/>
              <a:defRPr sz="7200">
                <a:solidFill>
                  <a:schemeClr val="lt1"/>
                </a:solidFill>
              </a:defRPr>
            </a:lvl2pPr>
            <a:lvl3pPr lvl="2" algn="ctr">
              <a:spcBef>
                <a:spcPts val="0"/>
              </a:spcBef>
              <a:spcAft>
                <a:spcPts val="0"/>
              </a:spcAft>
              <a:buClr>
                <a:schemeClr val="lt1"/>
              </a:buClr>
              <a:buSzPts val="7200"/>
              <a:buNone/>
              <a:defRPr sz="7200">
                <a:solidFill>
                  <a:schemeClr val="lt1"/>
                </a:solidFill>
              </a:defRPr>
            </a:lvl3pPr>
            <a:lvl4pPr lvl="3" algn="ctr">
              <a:spcBef>
                <a:spcPts val="0"/>
              </a:spcBef>
              <a:spcAft>
                <a:spcPts val="0"/>
              </a:spcAft>
              <a:buClr>
                <a:schemeClr val="lt1"/>
              </a:buClr>
              <a:buSzPts val="7200"/>
              <a:buNone/>
              <a:defRPr sz="7200">
                <a:solidFill>
                  <a:schemeClr val="lt1"/>
                </a:solidFill>
              </a:defRPr>
            </a:lvl4pPr>
            <a:lvl5pPr lvl="4" algn="ctr">
              <a:spcBef>
                <a:spcPts val="0"/>
              </a:spcBef>
              <a:spcAft>
                <a:spcPts val="0"/>
              </a:spcAft>
              <a:buClr>
                <a:schemeClr val="lt1"/>
              </a:buClr>
              <a:buSzPts val="7200"/>
              <a:buNone/>
              <a:defRPr sz="7200">
                <a:solidFill>
                  <a:schemeClr val="lt1"/>
                </a:solidFill>
              </a:defRPr>
            </a:lvl5pPr>
            <a:lvl6pPr lvl="5" algn="ctr">
              <a:spcBef>
                <a:spcPts val="0"/>
              </a:spcBef>
              <a:spcAft>
                <a:spcPts val="0"/>
              </a:spcAft>
              <a:buClr>
                <a:schemeClr val="lt1"/>
              </a:buClr>
              <a:buSzPts val="7200"/>
              <a:buNone/>
              <a:defRPr sz="7200">
                <a:solidFill>
                  <a:schemeClr val="lt1"/>
                </a:solidFill>
              </a:defRPr>
            </a:lvl6pPr>
            <a:lvl7pPr lvl="6" algn="ctr">
              <a:spcBef>
                <a:spcPts val="0"/>
              </a:spcBef>
              <a:spcAft>
                <a:spcPts val="0"/>
              </a:spcAft>
              <a:buClr>
                <a:schemeClr val="lt1"/>
              </a:buClr>
              <a:buSzPts val="7200"/>
              <a:buNone/>
              <a:defRPr sz="7200">
                <a:solidFill>
                  <a:schemeClr val="lt1"/>
                </a:solidFill>
              </a:defRPr>
            </a:lvl7pPr>
            <a:lvl8pPr lvl="7" algn="ctr">
              <a:spcBef>
                <a:spcPts val="0"/>
              </a:spcBef>
              <a:spcAft>
                <a:spcPts val="0"/>
              </a:spcAft>
              <a:buClr>
                <a:schemeClr val="lt1"/>
              </a:buClr>
              <a:buSzPts val="7200"/>
              <a:buNone/>
              <a:defRPr sz="7200">
                <a:solidFill>
                  <a:schemeClr val="lt1"/>
                </a:solidFill>
              </a:defRPr>
            </a:lvl8pPr>
            <a:lvl9pPr lvl="8" algn="ctr">
              <a:spcBef>
                <a:spcPts val="0"/>
              </a:spcBef>
              <a:spcAft>
                <a:spcPts val="0"/>
              </a:spcAft>
              <a:buClr>
                <a:schemeClr val="lt1"/>
              </a:buClr>
              <a:buSzPts val="7200"/>
              <a:buNone/>
              <a:defRPr sz="7200">
                <a:solidFill>
                  <a:schemeClr val="lt1"/>
                </a:solidFill>
              </a:defRPr>
            </a:lvl9pPr>
          </a:lstStyle>
          <a:p>
            <a:r>
              <a:t>xx%</a:t>
            </a:r>
          </a:p>
        </p:txBody>
      </p:sp>
      <p:sp>
        <p:nvSpPr>
          <p:cNvPr id="39" name="Google Shape;39;p11"/>
          <p:cNvSpPr txBox="1"/>
          <p:nvPr>
            <p:ph idx="1" type="body"/>
          </p:nvPr>
        </p:nvSpPr>
        <p:spPr>
          <a:xfrm>
            <a:off x="2786550" y="3094475"/>
            <a:ext cx="3570900" cy="5670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Clr>
                <a:schemeClr val="accent1"/>
              </a:buClr>
              <a:buSzPts val="1800"/>
              <a:buChar char="●"/>
              <a:defRPr>
                <a:solidFill>
                  <a:schemeClr val="accent1"/>
                </a:solidFill>
              </a:defRPr>
            </a:lvl1pPr>
            <a:lvl2pPr indent="-342900" lvl="1" marL="914400" algn="ctr">
              <a:spcBef>
                <a:spcPts val="1600"/>
              </a:spcBef>
              <a:spcAft>
                <a:spcPts val="0"/>
              </a:spcAft>
              <a:buClr>
                <a:schemeClr val="accent1"/>
              </a:buClr>
              <a:buSzPts val="1800"/>
              <a:buChar char="○"/>
              <a:defRPr sz="1800">
                <a:solidFill>
                  <a:schemeClr val="accent1"/>
                </a:solidFill>
              </a:defRPr>
            </a:lvl2pPr>
            <a:lvl3pPr indent="-342900" lvl="2" marL="1371600" algn="ctr">
              <a:spcBef>
                <a:spcPts val="1600"/>
              </a:spcBef>
              <a:spcAft>
                <a:spcPts val="0"/>
              </a:spcAft>
              <a:buClr>
                <a:schemeClr val="accent1"/>
              </a:buClr>
              <a:buSzPts val="1800"/>
              <a:buChar char="■"/>
              <a:defRPr sz="1800">
                <a:solidFill>
                  <a:schemeClr val="accent1"/>
                </a:solidFill>
              </a:defRPr>
            </a:lvl3pPr>
            <a:lvl4pPr indent="-342900" lvl="3" marL="1828800" algn="ctr">
              <a:spcBef>
                <a:spcPts val="1600"/>
              </a:spcBef>
              <a:spcAft>
                <a:spcPts val="0"/>
              </a:spcAft>
              <a:buClr>
                <a:schemeClr val="accent1"/>
              </a:buClr>
              <a:buSzPts val="1800"/>
              <a:buChar char="●"/>
              <a:defRPr sz="1800">
                <a:solidFill>
                  <a:schemeClr val="accent1"/>
                </a:solidFill>
              </a:defRPr>
            </a:lvl4pPr>
            <a:lvl5pPr indent="-342900" lvl="4" marL="2286000" algn="ctr">
              <a:spcBef>
                <a:spcPts val="1600"/>
              </a:spcBef>
              <a:spcAft>
                <a:spcPts val="0"/>
              </a:spcAft>
              <a:buClr>
                <a:schemeClr val="accent1"/>
              </a:buClr>
              <a:buSzPts val="1800"/>
              <a:buChar char="○"/>
              <a:defRPr sz="1800">
                <a:solidFill>
                  <a:schemeClr val="accent1"/>
                </a:solidFill>
              </a:defRPr>
            </a:lvl5pPr>
            <a:lvl6pPr indent="-342900" lvl="5" marL="2743200" algn="ctr">
              <a:spcBef>
                <a:spcPts val="1600"/>
              </a:spcBef>
              <a:spcAft>
                <a:spcPts val="0"/>
              </a:spcAft>
              <a:buClr>
                <a:schemeClr val="accent1"/>
              </a:buClr>
              <a:buSzPts val="1800"/>
              <a:buChar char="■"/>
              <a:defRPr sz="1800">
                <a:solidFill>
                  <a:schemeClr val="accent1"/>
                </a:solidFill>
              </a:defRPr>
            </a:lvl6pPr>
            <a:lvl7pPr indent="-342900" lvl="6" marL="3200400" algn="ctr">
              <a:spcBef>
                <a:spcPts val="1600"/>
              </a:spcBef>
              <a:spcAft>
                <a:spcPts val="0"/>
              </a:spcAft>
              <a:buClr>
                <a:schemeClr val="accent1"/>
              </a:buClr>
              <a:buSzPts val="1800"/>
              <a:buChar char="●"/>
              <a:defRPr sz="1800">
                <a:solidFill>
                  <a:schemeClr val="accent1"/>
                </a:solidFill>
              </a:defRPr>
            </a:lvl7pPr>
            <a:lvl8pPr indent="-342900" lvl="7" marL="3657600" algn="ctr">
              <a:spcBef>
                <a:spcPts val="1600"/>
              </a:spcBef>
              <a:spcAft>
                <a:spcPts val="0"/>
              </a:spcAft>
              <a:buClr>
                <a:schemeClr val="accent1"/>
              </a:buClr>
              <a:buSzPts val="1800"/>
              <a:buChar char="○"/>
              <a:defRPr sz="1800">
                <a:solidFill>
                  <a:schemeClr val="accent1"/>
                </a:solidFill>
              </a:defRPr>
            </a:lvl8pPr>
            <a:lvl9pPr indent="-342900" lvl="8" marL="4114800" algn="ctr">
              <a:spcBef>
                <a:spcPts val="1600"/>
              </a:spcBef>
              <a:spcAft>
                <a:spcPts val="1600"/>
              </a:spcAft>
              <a:buClr>
                <a:schemeClr val="accent1"/>
              </a:buClr>
              <a:buSzPts val="1800"/>
              <a:buChar char="■"/>
              <a:defRPr sz="1800">
                <a:solidFill>
                  <a:schemeClr val="accent1"/>
                </a:solidFill>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40" name="Shape 40"/>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ullet Points">
  <p:cSld name="CAPTION_ONLY_3">
    <p:bg>
      <p:bgPr>
        <a:blipFill>
          <a:blip r:embed="rId2">
            <a:alphaModFix/>
          </a:blip>
          <a:stretch>
            <a:fillRect/>
          </a:stretch>
        </a:blipFill>
      </p:bgPr>
    </p:bg>
    <p:spTree>
      <p:nvGrpSpPr>
        <p:cNvPr id="41" name="Shape 41"/>
        <p:cNvGrpSpPr/>
        <p:nvPr/>
      </p:nvGrpSpPr>
      <p:grpSpPr>
        <a:xfrm>
          <a:off x="0" y="0"/>
          <a:ext cx="0" cy="0"/>
          <a:chOff x="0" y="0"/>
          <a:chExt cx="0" cy="0"/>
        </a:xfrm>
      </p:grpSpPr>
      <p:sp>
        <p:nvSpPr>
          <p:cNvPr id="42" name="Google Shape;42;p13"/>
          <p:cNvSpPr txBox="1"/>
          <p:nvPr>
            <p:ph type="title"/>
          </p:nvPr>
        </p:nvSpPr>
        <p:spPr>
          <a:xfrm>
            <a:off x="938500" y="445025"/>
            <a:ext cx="57357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43" name="Google Shape;43;p13"/>
          <p:cNvSpPr txBox="1"/>
          <p:nvPr>
            <p:ph idx="1" type="body"/>
          </p:nvPr>
        </p:nvSpPr>
        <p:spPr>
          <a:xfrm>
            <a:off x="938500" y="1246025"/>
            <a:ext cx="7172100" cy="3039900"/>
          </a:xfrm>
          <a:prstGeom prst="rect">
            <a:avLst/>
          </a:prstGeom>
        </p:spPr>
        <p:txBody>
          <a:bodyPr anchorCtr="0" anchor="t" bIns="91425" lIns="91425" spcFirstLastPara="1" rIns="91425" wrap="square" tIns="91425">
            <a:noAutofit/>
          </a:bodyPr>
          <a:lstStyle>
            <a:lvl1pPr indent="-301625" lvl="0" marL="457200" rtl="0">
              <a:spcBef>
                <a:spcPts val="0"/>
              </a:spcBef>
              <a:spcAft>
                <a:spcPts val="0"/>
              </a:spcAft>
              <a:buClr>
                <a:schemeClr val="lt1"/>
              </a:buClr>
              <a:buSzPts val="1150"/>
              <a:buChar char="●"/>
              <a:defRPr sz="1150">
                <a:solidFill>
                  <a:schemeClr val="lt1"/>
                </a:solidFill>
              </a:defRPr>
            </a:lvl1pPr>
            <a:lvl2pPr indent="-301625" lvl="1" marL="914400" rtl="0">
              <a:spcBef>
                <a:spcPts val="1600"/>
              </a:spcBef>
              <a:spcAft>
                <a:spcPts val="0"/>
              </a:spcAft>
              <a:buClr>
                <a:schemeClr val="lt1"/>
              </a:buClr>
              <a:buSzPts val="1150"/>
              <a:buChar char="○"/>
              <a:defRPr sz="1150">
                <a:solidFill>
                  <a:schemeClr val="lt1"/>
                </a:solidFill>
              </a:defRPr>
            </a:lvl2pPr>
            <a:lvl3pPr indent="-301625" lvl="2" marL="1371600" rtl="0">
              <a:spcBef>
                <a:spcPts val="1600"/>
              </a:spcBef>
              <a:spcAft>
                <a:spcPts val="0"/>
              </a:spcAft>
              <a:buClr>
                <a:schemeClr val="lt1"/>
              </a:buClr>
              <a:buSzPts val="1150"/>
              <a:buChar char="■"/>
              <a:defRPr sz="1150">
                <a:solidFill>
                  <a:schemeClr val="lt1"/>
                </a:solidFill>
              </a:defRPr>
            </a:lvl3pPr>
            <a:lvl4pPr indent="-301625" lvl="3" marL="1828800" rtl="0">
              <a:spcBef>
                <a:spcPts val="1600"/>
              </a:spcBef>
              <a:spcAft>
                <a:spcPts val="0"/>
              </a:spcAft>
              <a:buClr>
                <a:schemeClr val="lt1"/>
              </a:buClr>
              <a:buSzPts val="1150"/>
              <a:buChar char="●"/>
              <a:defRPr sz="1150">
                <a:solidFill>
                  <a:schemeClr val="lt1"/>
                </a:solidFill>
              </a:defRPr>
            </a:lvl4pPr>
            <a:lvl5pPr indent="-301625" lvl="4" marL="2286000" rtl="0">
              <a:spcBef>
                <a:spcPts val="1600"/>
              </a:spcBef>
              <a:spcAft>
                <a:spcPts val="0"/>
              </a:spcAft>
              <a:buClr>
                <a:schemeClr val="lt1"/>
              </a:buClr>
              <a:buSzPts val="1150"/>
              <a:buChar char="○"/>
              <a:defRPr sz="1150">
                <a:solidFill>
                  <a:schemeClr val="lt1"/>
                </a:solidFill>
              </a:defRPr>
            </a:lvl5pPr>
            <a:lvl6pPr indent="-301625" lvl="5" marL="2743200" rtl="0">
              <a:spcBef>
                <a:spcPts val="1600"/>
              </a:spcBef>
              <a:spcAft>
                <a:spcPts val="0"/>
              </a:spcAft>
              <a:buClr>
                <a:schemeClr val="lt1"/>
              </a:buClr>
              <a:buSzPts val="1150"/>
              <a:buChar char="■"/>
              <a:defRPr sz="1150">
                <a:solidFill>
                  <a:schemeClr val="lt1"/>
                </a:solidFill>
              </a:defRPr>
            </a:lvl6pPr>
            <a:lvl7pPr indent="-301625" lvl="6" marL="3200400" rtl="0">
              <a:spcBef>
                <a:spcPts val="1600"/>
              </a:spcBef>
              <a:spcAft>
                <a:spcPts val="0"/>
              </a:spcAft>
              <a:buClr>
                <a:schemeClr val="lt1"/>
              </a:buClr>
              <a:buSzPts val="1150"/>
              <a:buChar char="●"/>
              <a:defRPr sz="1150">
                <a:solidFill>
                  <a:schemeClr val="lt1"/>
                </a:solidFill>
              </a:defRPr>
            </a:lvl7pPr>
            <a:lvl8pPr indent="-301625" lvl="7" marL="3657600" rtl="0">
              <a:spcBef>
                <a:spcPts val="1600"/>
              </a:spcBef>
              <a:spcAft>
                <a:spcPts val="0"/>
              </a:spcAft>
              <a:buClr>
                <a:schemeClr val="lt1"/>
              </a:buClr>
              <a:buSzPts val="1150"/>
              <a:buChar char="○"/>
              <a:defRPr sz="1150">
                <a:solidFill>
                  <a:schemeClr val="lt1"/>
                </a:solidFill>
              </a:defRPr>
            </a:lvl8pPr>
            <a:lvl9pPr indent="-301625" lvl="8" marL="4114800" rtl="0">
              <a:spcBef>
                <a:spcPts val="1600"/>
              </a:spcBef>
              <a:spcAft>
                <a:spcPts val="1600"/>
              </a:spcAft>
              <a:buClr>
                <a:schemeClr val="lt1"/>
              </a:buClr>
              <a:buSzPts val="1150"/>
              <a:buChar char="■"/>
              <a:defRPr sz="1150">
                <a:solidFill>
                  <a:schemeClr val="lt1"/>
                </a:solidFil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SECTION_TITLE_AND_DESCRIPTION_1_1_3">
    <p:bg>
      <p:bgPr>
        <a:blipFill>
          <a:blip r:embed="rId2">
            <a:alphaModFix/>
          </a:blip>
          <a:stretch>
            <a:fillRect/>
          </a:stretch>
        </a:blipFill>
      </p:bgPr>
    </p:bg>
    <p:spTree>
      <p:nvGrpSpPr>
        <p:cNvPr id="44" name="Shape 44"/>
        <p:cNvGrpSpPr/>
        <p:nvPr/>
      </p:nvGrpSpPr>
      <p:grpSpPr>
        <a:xfrm>
          <a:off x="0" y="0"/>
          <a:ext cx="0" cy="0"/>
          <a:chOff x="0" y="0"/>
          <a:chExt cx="0" cy="0"/>
        </a:xfrm>
      </p:grpSpPr>
      <p:sp>
        <p:nvSpPr>
          <p:cNvPr id="45" name="Google Shape;45;p14"/>
          <p:cNvSpPr txBox="1"/>
          <p:nvPr>
            <p:ph type="title"/>
          </p:nvPr>
        </p:nvSpPr>
        <p:spPr>
          <a:xfrm>
            <a:off x="3538497" y="26155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46" name="Google Shape;46;p14"/>
          <p:cNvSpPr txBox="1"/>
          <p:nvPr>
            <p:ph idx="1" type="subTitle"/>
          </p:nvPr>
        </p:nvSpPr>
        <p:spPr>
          <a:xfrm>
            <a:off x="3538497" y="31480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47" name="Google Shape;47;p14"/>
          <p:cNvSpPr txBox="1"/>
          <p:nvPr>
            <p:ph idx="2" type="title"/>
          </p:nvPr>
        </p:nvSpPr>
        <p:spPr>
          <a:xfrm>
            <a:off x="6028553" y="26155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48" name="Google Shape;48;p14"/>
          <p:cNvSpPr txBox="1"/>
          <p:nvPr>
            <p:ph idx="3" type="subTitle"/>
          </p:nvPr>
        </p:nvSpPr>
        <p:spPr>
          <a:xfrm>
            <a:off x="6028553" y="31480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49" name="Google Shape;49;p14"/>
          <p:cNvSpPr txBox="1"/>
          <p:nvPr>
            <p:ph idx="4" type="title"/>
          </p:nvPr>
        </p:nvSpPr>
        <p:spPr>
          <a:xfrm>
            <a:off x="1048447" y="26155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50" name="Google Shape;50;p14"/>
          <p:cNvSpPr txBox="1"/>
          <p:nvPr>
            <p:ph idx="5" type="subTitle"/>
          </p:nvPr>
        </p:nvSpPr>
        <p:spPr>
          <a:xfrm>
            <a:off x="1048447" y="31480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51" name="Google Shape;51;p14"/>
          <p:cNvSpPr txBox="1"/>
          <p:nvPr>
            <p:ph hasCustomPrompt="1" idx="6" type="title"/>
          </p:nvPr>
        </p:nvSpPr>
        <p:spPr>
          <a:xfrm>
            <a:off x="1048450" y="1770700"/>
            <a:ext cx="20670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2"/>
              </a:buClr>
              <a:buSzPts val="3600"/>
              <a:buNone/>
              <a:defRPr sz="3600">
                <a:solidFill>
                  <a:schemeClr val="lt2"/>
                </a:solidFill>
              </a:defRPr>
            </a:lvl1pPr>
            <a:lvl2pPr lvl="1" rtl="0" algn="ctr">
              <a:spcBef>
                <a:spcPts val="0"/>
              </a:spcBef>
              <a:spcAft>
                <a:spcPts val="0"/>
              </a:spcAft>
              <a:buClr>
                <a:schemeClr val="lt2"/>
              </a:buClr>
              <a:buSzPts val="3600"/>
              <a:buNone/>
              <a:defRPr sz="3600">
                <a:solidFill>
                  <a:schemeClr val="lt2"/>
                </a:solidFill>
              </a:defRPr>
            </a:lvl2pPr>
            <a:lvl3pPr lvl="2" rtl="0" algn="ctr">
              <a:spcBef>
                <a:spcPts val="0"/>
              </a:spcBef>
              <a:spcAft>
                <a:spcPts val="0"/>
              </a:spcAft>
              <a:buClr>
                <a:schemeClr val="lt2"/>
              </a:buClr>
              <a:buSzPts val="3600"/>
              <a:buNone/>
              <a:defRPr sz="3600">
                <a:solidFill>
                  <a:schemeClr val="lt2"/>
                </a:solidFill>
              </a:defRPr>
            </a:lvl3pPr>
            <a:lvl4pPr lvl="3" rtl="0" algn="ctr">
              <a:spcBef>
                <a:spcPts val="0"/>
              </a:spcBef>
              <a:spcAft>
                <a:spcPts val="0"/>
              </a:spcAft>
              <a:buClr>
                <a:schemeClr val="lt2"/>
              </a:buClr>
              <a:buSzPts val="3600"/>
              <a:buNone/>
              <a:defRPr sz="3600">
                <a:solidFill>
                  <a:schemeClr val="lt2"/>
                </a:solidFill>
              </a:defRPr>
            </a:lvl4pPr>
            <a:lvl5pPr lvl="4" rtl="0" algn="ctr">
              <a:spcBef>
                <a:spcPts val="0"/>
              </a:spcBef>
              <a:spcAft>
                <a:spcPts val="0"/>
              </a:spcAft>
              <a:buClr>
                <a:schemeClr val="lt2"/>
              </a:buClr>
              <a:buSzPts val="3600"/>
              <a:buNone/>
              <a:defRPr sz="3600">
                <a:solidFill>
                  <a:schemeClr val="lt2"/>
                </a:solidFill>
              </a:defRPr>
            </a:lvl5pPr>
            <a:lvl6pPr lvl="5" rtl="0" algn="ctr">
              <a:spcBef>
                <a:spcPts val="0"/>
              </a:spcBef>
              <a:spcAft>
                <a:spcPts val="0"/>
              </a:spcAft>
              <a:buClr>
                <a:schemeClr val="lt2"/>
              </a:buClr>
              <a:buSzPts val="3600"/>
              <a:buNone/>
              <a:defRPr sz="3600">
                <a:solidFill>
                  <a:schemeClr val="lt2"/>
                </a:solidFill>
              </a:defRPr>
            </a:lvl6pPr>
            <a:lvl7pPr lvl="6" rtl="0" algn="ctr">
              <a:spcBef>
                <a:spcPts val="0"/>
              </a:spcBef>
              <a:spcAft>
                <a:spcPts val="0"/>
              </a:spcAft>
              <a:buClr>
                <a:schemeClr val="lt2"/>
              </a:buClr>
              <a:buSzPts val="3600"/>
              <a:buNone/>
              <a:defRPr sz="3600">
                <a:solidFill>
                  <a:schemeClr val="lt2"/>
                </a:solidFill>
              </a:defRPr>
            </a:lvl7pPr>
            <a:lvl8pPr lvl="7" rtl="0" algn="ctr">
              <a:spcBef>
                <a:spcPts val="0"/>
              </a:spcBef>
              <a:spcAft>
                <a:spcPts val="0"/>
              </a:spcAft>
              <a:buClr>
                <a:schemeClr val="lt2"/>
              </a:buClr>
              <a:buSzPts val="3600"/>
              <a:buNone/>
              <a:defRPr sz="3600">
                <a:solidFill>
                  <a:schemeClr val="lt2"/>
                </a:solidFill>
              </a:defRPr>
            </a:lvl8pPr>
            <a:lvl9pPr lvl="8" rtl="0" algn="ctr">
              <a:spcBef>
                <a:spcPts val="0"/>
              </a:spcBef>
              <a:spcAft>
                <a:spcPts val="0"/>
              </a:spcAft>
              <a:buClr>
                <a:schemeClr val="lt2"/>
              </a:buClr>
              <a:buSzPts val="3600"/>
              <a:buNone/>
              <a:defRPr sz="3600">
                <a:solidFill>
                  <a:schemeClr val="lt2"/>
                </a:solidFill>
              </a:defRPr>
            </a:lvl9pPr>
          </a:lstStyle>
          <a:p>
            <a:r>
              <a:t>xx%</a:t>
            </a:r>
          </a:p>
        </p:txBody>
      </p:sp>
      <p:sp>
        <p:nvSpPr>
          <p:cNvPr id="52" name="Google Shape;52;p14"/>
          <p:cNvSpPr txBox="1"/>
          <p:nvPr>
            <p:ph hasCustomPrompt="1" idx="7" type="title"/>
          </p:nvPr>
        </p:nvSpPr>
        <p:spPr>
          <a:xfrm>
            <a:off x="3538500" y="1770700"/>
            <a:ext cx="20670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2"/>
              </a:buClr>
              <a:buSzPts val="3600"/>
              <a:buNone/>
              <a:defRPr sz="3600">
                <a:solidFill>
                  <a:schemeClr val="lt2"/>
                </a:solidFill>
              </a:defRPr>
            </a:lvl1pPr>
            <a:lvl2pPr lvl="1" rtl="0" algn="ctr">
              <a:spcBef>
                <a:spcPts val="0"/>
              </a:spcBef>
              <a:spcAft>
                <a:spcPts val="0"/>
              </a:spcAft>
              <a:buClr>
                <a:schemeClr val="lt2"/>
              </a:buClr>
              <a:buSzPts val="3600"/>
              <a:buNone/>
              <a:defRPr sz="3600">
                <a:solidFill>
                  <a:schemeClr val="lt2"/>
                </a:solidFill>
              </a:defRPr>
            </a:lvl2pPr>
            <a:lvl3pPr lvl="2" rtl="0" algn="ctr">
              <a:spcBef>
                <a:spcPts val="0"/>
              </a:spcBef>
              <a:spcAft>
                <a:spcPts val="0"/>
              </a:spcAft>
              <a:buClr>
                <a:schemeClr val="lt2"/>
              </a:buClr>
              <a:buSzPts val="3600"/>
              <a:buNone/>
              <a:defRPr sz="3600">
                <a:solidFill>
                  <a:schemeClr val="lt2"/>
                </a:solidFill>
              </a:defRPr>
            </a:lvl3pPr>
            <a:lvl4pPr lvl="3" rtl="0" algn="ctr">
              <a:spcBef>
                <a:spcPts val="0"/>
              </a:spcBef>
              <a:spcAft>
                <a:spcPts val="0"/>
              </a:spcAft>
              <a:buClr>
                <a:schemeClr val="lt2"/>
              </a:buClr>
              <a:buSzPts val="3600"/>
              <a:buNone/>
              <a:defRPr sz="3600">
                <a:solidFill>
                  <a:schemeClr val="lt2"/>
                </a:solidFill>
              </a:defRPr>
            </a:lvl4pPr>
            <a:lvl5pPr lvl="4" rtl="0" algn="ctr">
              <a:spcBef>
                <a:spcPts val="0"/>
              </a:spcBef>
              <a:spcAft>
                <a:spcPts val="0"/>
              </a:spcAft>
              <a:buClr>
                <a:schemeClr val="lt2"/>
              </a:buClr>
              <a:buSzPts val="3600"/>
              <a:buNone/>
              <a:defRPr sz="3600">
                <a:solidFill>
                  <a:schemeClr val="lt2"/>
                </a:solidFill>
              </a:defRPr>
            </a:lvl5pPr>
            <a:lvl6pPr lvl="5" rtl="0" algn="ctr">
              <a:spcBef>
                <a:spcPts val="0"/>
              </a:spcBef>
              <a:spcAft>
                <a:spcPts val="0"/>
              </a:spcAft>
              <a:buClr>
                <a:schemeClr val="lt2"/>
              </a:buClr>
              <a:buSzPts val="3600"/>
              <a:buNone/>
              <a:defRPr sz="3600">
                <a:solidFill>
                  <a:schemeClr val="lt2"/>
                </a:solidFill>
              </a:defRPr>
            </a:lvl6pPr>
            <a:lvl7pPr lvl="6" rtl="0" algn="ctr">
              <a:spcBef>
                <a:spcPts val="0"/>
              </a:spcBef>
              <a:spcAft>
                <a:spcPts val="0"/>
              </a:spcAft>
              <a:buClr>
                <a:schemeClr val="lt2"/>
              </a:buClr>
              <a:buSzPts val="3600"/>
              <a:buNone/>
              <a:defRPr sz="3600">
                <a:solidFill>
                  <a:schemeClr val="lt2"/>
                </a:solidFill>
              </a:defRPr>
            </a:lvl7pPr>
            <a:lvl8pPr lvl="7" rtl="0" algn="ctr">
              <a:spcBef>
                <a:spcPts val="0"/>
              </a:spcBef>
              <a:spcAft>
                <a:spcPts val="0"/>
              </a:spcAft>
              <a:buClr>
                <a:schemeClr val="lt2"/>
              </a:buClr>
              <a:buSzPts val="3600"/>
              <a:buNone/>
              <a:defRPr sz="3600">
                <a:solidFill>
                  <a:schemeClr val="lt2"/>
                </a:solidFill>
              </a:defRPr>
            </a:lvl8pPr>
            <a:lvl9pPr lvl="8" rtl="0" algn="ctr">
              <a:spcBef>
                <a:spcPts val="0"/>
              </a:spcBef>
              <a:spcAft>
                <a:spcPts val="0"/>
              </a:spcAft>
              <a:buClr>
                <a:schemeClr val="lt2"/>
              </a:buClr>
              <a:buSzPts val="3600"/>
              <a:buNone/>
              <a:defRPr sz="3600">
                <a:solidFill>
                  <a:schemeClr val="lt2"/>
                </a:solidFill>
              </a:defRPr>
            </a:lvl9pPr>
          </a:lstStyle>
          <a:p>
            <a:r>
              <a:t>xx%</a:t>
            </a:r>
          </a:p>
        </p:txBody>
      </p:sp>
      <p:sp>
        <p:nvSpPr>
          <p:cNvPr id="53" name="Google Shape;53;p14"/>
          <p:cNvSpPr txBox="1"/>
          <p:nvPr>
            <p:ph hasCustomPrompt="1" idx="8" type="title"/>
          </p:nvPr>
        </p:nvSpPr>
        <p:spPr>
          <a:xfrm>
            <a:off x="6028550" y="1770700"/>
            <a:ext cx="20670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2"/>
              </a:buClr>
              <a:buSzPts val="3600"/>
              <a:buNone/>
              <a:defRPr sz="3600">
                <a:solidFill>
                  <a:schemeClr val="lt2"/>
                </a:solidFill>
              </a:defRPr>
            </a:lvl1pPr>
            <a:lvl2pPr lvl="1" rtl="0" algn="ctr">
              <a:spcBef>
                <a:spcPts val="0"/>
              </a:spcBef>
              <a:spcAft>
                <a:spcPts val="0"/>
              </a:spcAft>
              <a:buClr>
                <a:schemeClr val="lt2"/>
              </a:buClr>
              <a:buSzPts val="3600"/>
              <a:buNone/>
              <a:defRPr sz="3600">
                <a:solidFill>
                  <a:schemeClr val="lt2"/>
                </a:solidFill>
              </a:defRPr>
            </a:lvl2pPr>
            <a:lvl3pPr lvl="2" rtl="0" algn="ctr">
              <a:spcBef>
                <a:spcPts val="0"/>
              </a:spcBef>
              <a:spcAft>
                <a:spcPts val="0"/>
              </a:spcAft>
              <a:buClr>
                <a:schemeClr val="lt2"/>
              </a:buClr>
              <a:buSzPts val="3600"/>
              <a:buNone/>
              <a:defRPr sz="3600">
                <a:solidFill>
                  <a:schemeClr val="lt2"/>
                </a:solidFill>
              </a:defRPr>
            </a:lvl3pPr>
            <a:lvl4pPr lvl="3" rtl="0" algn="ctr">
              <a:spcBef>
                <a:spcPts val="0"/>
              </a:spcBef>
              <a:spcAft>
                <a:spcPts val="0"/>
              </a:spcAft>
              <a:buClr>
                <a:schemeClr val="lt2"/>
              </a:buClr>
              <a:buSzPts val="3600"/>
              <a:buNone/>
              <a:defRPr sz="3600">
                <a:solidFill>
                  <a:schemeClr val="lt2"/>
                </a:solidFill>
              </a:defRPr>
            </a:lvl4pPr>
            <a:lvl5pPr lvl="4" rtl="0" algn="ctr">
              <a:spcBef>
                <a:spcPts val="0"/>
              </a:spcBef>
              <a:spcAft>
                <a:spcPts val="0"/>
              </a:spcAft>
              <a:buClr>
                <a:schemeClr val="lt2"/>
              </a:buClr>
              <a:buSzPts val="3600"/>
              <a:buNone/>
              <a:defRPr sz="3600">
                <a:solidFill>
                  <a:schemeClr val="lt2"/>
                </a:solidFill>
              </a:defRPr>
            </a:lvl5pPr>
            <a:lvl6pPr lvl="5" rtl="0" algn="ctr">
              <a:spcBef>
                <a:spcPts val="0"/>
              </a:spcBef>
              <a:spcAft>
                <a:spcPts val="0"/>
              </a:spcAft>
              <a:buClr>
                <a:schemeClr val="lt2"/>
              </a:buClr>
              <a:buSzPts val="3600"/>
              <a:buNone/>
              <a:defRPr sz="3600">
                <a:solidFill>
                  <a:schemeClr val="lt2"/>
                </a:solidFill>
              </a:defRPr>
            </a:lvl6pPr>
            <a:lvl7pPr lvl="6" rtl="0" algn="ctr">
              <a:spcBef>
                <a:spcPts val="0"/>
              </a:spcBef>
              <a:spcAft>
                <a:spcPts val="0"/>
              </a:spcAft>
              <a:buClr>
                <a:schemeClr val="lt2"/>
              </a:buClr>
              <a:buSzPts val="3600"/>
              <a:buNone/>
              <a:defRPr sz="3600">
                <a:solidFill>
                  <a:schemeClr val="lt2"/>
                </a:solidFill>
              </a:defRPr>
            </a:lvl7pPr>
            <a:lvl8pPr lvl="7" rtl="0" algn="ctr">
              <a:spcBef>
                <a:spcPts val="0"/>
              </a:spcBef>
              <a:spcAft>
                <a:spcPts val="0"/>
              </a:spcAft>
              <a:buClr>
                <a:schemeClr val="lt2"/>
              </a:buClr>
              <a:buSzPts val="3600"/>
              <a:buNone/>
              <a:defRPr sz="3600">
                <a:solidFill>
                  <a:schemeClr val="lt2"/>
                </a:solidFill>
              </a:defRPr>
            </a:lvl8pPr>
            <a:lvl9pPr lvl="8" rtl="0" algn="ctr">
              <a:spcBef>
                <a:spcPts val="0"/>
              </a:spcBef>
              <a:spcAft>
                <a:spcPts val="0"/>
              </a:spcAft>
              <a:buClr>
                <a:schemeClr val="lt2"/>
              </a:buClr>
              <a:buSzPts val="3600"/>
              <a:buNone/>
              <a:defRPr sz="3600">
                <a:solidFill>
                  <a:schemeClr val="lt2"/>
                </a:solidFill>
              </a:defRPr>
            </a:lvl9pPr>
          </a:lstStyle>
          <a:p>
            <a:r>
              <a:t>xx%</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p:cSld name="TITLE_1">
    <p:bg>
      <p:bgPr>
        <a:blipFill>
          <a:blip r:embed="rId2">
            <a:alphaModFix/>
          </a:blip>
          <a:stretch>
            <a:fillRect/>
          </a:stretch>
        </a:blipFill>
      </p:bgPr>
    </p:bg>
    <p:spTree>
      <p:nvGrpSpPr>
        <p:cNvPr id="54" name="Shape 54"/>
        <p:cNvGrpSpPr/>
        <p:nvPr/>
      </p:nvGrpSpPr>
      <p:grpSpPr>
        <a:xfrm>
          <a:off x="0" y="0"/>
          <a:ext cx="0" cy="0"/>
          <a:chOff x="0" y="0"/>
          <a:chExt cx="0" cy="0"/>
        </a:xfrm>
      </p:grpSpPr>
      <p:sp>
        <p:nvSpPr>
          <p:cNvPr id="55" name="Google Shape;55;p15"/>
          <p:cNvSpPr txBox="1"/>
          <p:nvPr>
            <p:ph type="ctrTitle"/>
          </p:nvPr>
        </p:nvSpPr>
        <p:spPr>
          <a:xfrm>
            <a:off x="4285500" y="2832875"/>
            <a:ext cx="3657300" cy="644700"/>
          </a:xfrm>
          <a:prstGeom prst="rect">
            <a:avLst/>
          </a:prstGeom>
          <a:effectLst>
            <a:outerShdw blurRad="57150" rotWithShape="0" algn="bl" dir="5400000" dist="19050">
              <a:srgbClr val="76A5AF">
                <a:alpha val="88000"/>
              </a:srgbClr>
            </a:outerShdw>
          </a:effectLst>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b="1" sz="6000">
                <a:solidFill>
                  <a:schemeClr val="lt1"/>
                </a:solidFill>
              </a:defRPr>
            </a:lvl1pPr>
            <a:lvl2pPr lvl="1" rtl="0" algn="ctr">
              <a:spcBef>
                <a:spcPts val="0"/>
              </a:spcBef>
              <a:spcAft>
                <a:spcPts val="0"/>
              </a:spcAft>
              <a:buClr>
                <a:schemeClr val="lt1"/>
              </a:buClr>
              <a:buSzPts val="3600"/>
              <a:buNone/>
              <a:defRPr b="1" sz="3600">
                <a:solidFill>
                  <a:schemeClr val="lt1"/>
                </a:solidFill>
              </a:defRPr>
            </a:lvl2pPr>
            <a:lvl3pPr lvl="2" rtl="0" algn="ctr">
              <a:spcBef>
                <a:spcPts val="0"/>
              </a:spcBef>
              <a:spcAft>
                <a:spcPts val="0"/>
              </a:spcAft>
              <a:buClr>
                <a:schemeClr val="lt1"/>
              </a:buClr>
              <a:buSzPts val="3600"/>
              <a:buNone/>
              <a:defRPr b="1" sz="3600">
                <a:solidFill>
                  <a:schemeClr val="lt1"/>
                </a:solidFill>
              </a:defRPr>
            </a:lvl3pPr>
            <a:lvl4pPr lvl="3" rtl="0" algn="ctr">
              <a:spcBef>
                <a:spcPts val="0"/>
              </a:spcBef>
              <a:spcAft>
                <a:spcPts val="0"/>
              </a:spcAft>
              <a:buClr>
                <a:schemeClr val="lt1"/>
              </a:buClr>
              <a:buSzPts val="3600"/>
              <a:buNone/>
              <a:defRPr b="1" sz="3600">
                <a:solidFill>
                  <a:schemeClr val="lt1"/>
                </a:solidFill>
              </a:defRPr>
            </a:lvl4pPr>
            <a:lvl5pPr lvl="4" rtl="0" algn="ctr">
              <a:spcBef>
                <a:spcPts val="0"/>
              </a:spcBef>
              <a:spcAft>
                <a:spcPts val="0"/>
              </a:spcAft>
              <a:buClr>
                <a:schemeClr val="lt1"/>
              </a:buClr>
              <a:buSzPts val="3600"/>
              <a:buNone/>
              <a:defRPr b="1" sz="3600">
                <a:solidFill>
                  <a:schemeClr val="lt1"/>
                </a:solidFill>
              </a:defRPr>
            </a:lvl5pPr>
            <a:lvl6pPr lvl="5" rtl="0" algn="ctr">
              <a:spcBef>
                <a:spcPts val="0"/>
              </a:spcBef>
              <a:spcAft>
                <a:spcPts val="0"/>
              </a:spcAft>
              <a:buClr>
                <a:schemeClr val="lt1"/>
              </a:buClr>
              <a:buSzPts val="3600"/>
              <a:buNone/>
              <a:defRPr b="1" sz="3600">
                <a:solidFill>
                  <a:schemeClr val="lt1"/>
                </a:solidFill>
              </a:defRPr>
            </a:lvl6pPr>
            <a:lvl7pPr lvl="6" rtl="0" algn="ctr">
              <a:spcBef>
                <a:spcPts val="0"/>
              </a:spcBef>
              <a:spcAft>
                <a:spcPts val="0"/>
              </a:spcAft>
              <a:buClr>
                <a:schemeClr val="lt1"/>
              </a:buClr>
              <a:buSzPts val="3600"/>
              <a:buNone/>
              <a:defRPr b="1" sz="3600">
                <a:solidFill>
                  <a:schemeClr val="lt1"/>
                </a:solidFill>
              </a:defRPr>
            </a:lvl7pPr>
            <a:lvl8pPr lvl="7" rtl="0" algn="ctr">
              <a:spcBef>
                <a:spcPts val="0"/>
              </a:spcBef>
              <a:spcAft>
                <a:spcPts val="0"/>
              </a:spcAft>
              <a:buClr>
                <a:schemeClr val="lt1"/>
              </a:buClr>
              <a:buSzPts val="3600"/>
              <a:buNone/>
              <a:defRPr b="1" sz="3600">
                <a:solidFill>
                  <a:schemeClr val="lt1"/>
                </a:solidFill>
              </a:defRPr>
            </a:lvl8pPr>
            <a:lvl9pPr lvl="8" rtl="0" algn="ctr">
              <a:spcBef>
                <a:spcPts val="0"/>
              </a:spcBef>
              <a:spcAft>
                <a:spcPts val="0"/>
              </a:spcAft>
              <a:buClr>
                <a:schemeClr val="lt1"/>
              </a:buClr>
              <a:buSzPts val="3600"/>
              <a:buNone/>
              <a:defRPr b="1" sz="3600">
                <a:solidFill>
                  <a:schemeClr val="lt1"/>
                </a:solidFill>
              </a:defRPr>
            </a:lvl9pPr>
          </a:lstStyle>
          <a:p/>
        </p:txBody>
      </p:sp>
      <p:sp>
        <p:nvSpPr>
          <p:cNvPr id="56" name="Google Shape;56;p15"/>
          <p:cNvSpPr txBox="1"/>
          <p:nvPr>
            <p:ph idx="1" type="subTitle"/>
          </p:nvPr>
        </p:nvSpPr>
        <p:spPr>
          <a:xfrm>
            <a:off x="4144050" y="3549850"/>
            <a:ext cx="3940200" cy="46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_1">
    <p:bg>
      <p:bgPr>
        <a:blipFill>
          <a:blip r:embed="rId2">
            <a:alphaModFix/>
          </a:blip>
          <a:stretch>
            <a:fillRect/>
          </a:stretch>
        </a:blipFill>
      </p:bgPr>
    </p:bg>
    <p:spTree>
      <p:nvGrpSpPr>
        <p:cNvPr id="57" name="Shape 57"/>
        <p:cNvGrpSpPr/>
        <p:nvPr/>
      </p:nvGrpSpPr>
      <p:grpSpPr>
        <a:xfrm>
          <a:off x="0" y="0"/>
          <a:ext cx="0" cy="0"/>
          <a:chOff x="0" y="0"/>
          <a:chExt cx="0" cy="0"/>
        </a:xfrm>
      </p:grpSpPr>
      <p:sp>
        <p:nvSpPr>
          <p:cNvPr id="58" name="Google Shape;58;p16"/>
          <p:cNvSpPr txBox="1"/>
          <p:nvPr>
            <p:ph type="ctrTitle"/>
          </p:nvPr>
        </p:nvSpPr>
        <p:spPr>
          <a:xfrm>
            <a:off x="1850525" y="1157925"/>
            <a:ext cx="5442900" cy="26031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3000"/>
              <a:buNone/>
              <a:defRPr b="1" sz="3000">
                <a:solidFill>
                  <a:schemeClr val="lt1"/>
                </a:solidFill>
              </a:defRPr>
            </a:lvl1pPr>
            <a:lvl2pPr lvl="1" rtl="0" algn="ctr">
              <a:spcBef>
                <a:spcPts val="0"/>
              </a:spcBef>
              <a:spcAft>
                <a:spcPts val="0"/>
              </a:spcAft>
              <a:buClr>
                <a:schemeClr val="lt1"/>
              </a:buClr>
              <a:buSzPts val="3000"/>
              <a:buNone/>
              <a:defRPr b="1" sz="3000">
                <a:solidFill>
                  <a:schemeClr val="lt1"/>
                </a:solidFill>
              </a:defRPr>
            </a:lvl2pPr>
            <a:lvl3pPr lvl="2" rtl="0" algn="ctr">
              <a:spcBef>
                <a:spcPts val="0"/>
              </a:spcBef>
              <a:spcAft>
                <a:spcPts val="0"/>
              </a:spcAft>
              <a:buClr>
                <a:schemeClr val="lt1"/>
              </a:buClr>
              <a:buSzPts val="3000"/>
              <a:buNone/>
              <a:defRPr b="1" sz="3000">
                <a:solidFill>
                  <a:schemeClr val="lt1"/>
                </a:solidFill>
              </a:defRPr>
            </a:lvl3pPr>
            <a:lvl4pPr lvl="3" rtl="0" algn="ctr">
              <a:spcBef>
                <a:spcPts val="0"/>
              </a:spcBef>
              <a:spcAft>
                <a:spcPts val="0"/>
              </a:spcAft>
              <a:buClr>
                <a:schemeClr val="lt1"/>
              </a:buClr>
              <a:buSzPts val="3000"/>
              <a:buNone/>
              <a:defRPr b="1" sz="3000">
                <a:solidFill>
                  <a:schemeClr val="lt1"/>
                </a:solidFill>
              </a:defRPr>
            </a:lvl4pPr>
            <a:lvl5pPr lvl="4" rtl="0" algn="ctr">
              <a:spcBef>
                <a:spcPts val="0"/>
              </a:spcBef>
              <a:spcAft>
                <a:spcPts val="0"/>
              </a:spcAft>
              <a:buClr>
                <a:schemeClr val="lt1"/>
              </a:buClr>
              <a:buSzPts val="3000"/>
              <a:buNone/>
              <a:defRPr b="1" sz="3000">
                <a:solidFill>
                  <a:schemeClr val="lt1"/>
                </a:solidFill>
              </a:defRPr>
            </a:lvl5pPr>
            <a:lvl6pPr lvl="5" rtl="0" algn="ctr">
              <a:spcBef>
                <a:spcPts val="0"/>
              </a:spcBef>
              <a:spcAft>
                <a:spcPts val="0"/>
              </a:spcAft>
              <a:buClr>
                <a:schemeClr val="lt1"/>
              </a:buClr>
              <a:buSzPts val="3000"/>
              <a:buNone/>
              <a:defRPr b="1" sz="3000">
                <a:solidFill>
                  <a:schemeClr val="lt1"/>
                </a:solidFill>
              </a:defRPr>
            </a:lvl6pPr>
            <a:lvl7pPr lvl="6" rtl="0" algn="ctr">
              <a:spcBef>
                <a:spcPts val="0"/>
              </a:spcBef>
              <a:spcAft>
                <a:spcPts val="0"/>
              </a:spcAft>
              <a:buClr>
                <a:schemeClr val="lt1"/>
              </a:buClr>
              <a:buSzPts val="3000"/>
              <a:buNone/>
              <a:defRPr b="1" sz="3000">
                <a:solidFill>
                  <a:schemeClr val="lt1"/>
                </a:solidFill>
              </a:defRPr>
            </a:lvl7pPr>
            <a:lvl8pPr lvl="7" rtl="0" algn="ctr">
              <a:spcBef>
                <a:spcPts val="0"/>
              </a:spcBef>
              <a:spcAft>
                <a:spcPts val="0"/>
              </a:spcAft>
              <a:buClr>
                <a:schemeClr val="lt1"/>
              </a:buClr>
              <a:buSzPts val="3000"/>
              <a:buNone/>
              <a:defRPr b="1" sz="3000">
                <a:solidFill>
                  <a:schemeClr val="lt1"/>
                </a:solidFill>
              </a:defRPr>
            </a:lvl8pPr>
            <a:lvl9pPr lvl="8" rtl="0" algn="ctr">
              <a:spcBef>
                <a:spcPts val="0"/>
              </a:spcBef>
              <a:spcAft>
                <a:spcPts val="0"/>
              </a:spcAft>
              <a:buClr>
                <a:schemeClr val="lt1"/>
              </a:buClr>
              <a:buSzPts val="3000"/>
              <a:buNone/>
              <a:defRPr b="1" sz="3000">
                <a:solidFill>
                  <a:schemeClr val="lt1"/>
                </a:solidFill>
              </a:defRPr>
            </a:lvl9pPr>
          </a:lstStyle>
          <a:p/>
        </p:txBody>
      </p:sp>
      <p:sp>
        <p:nvSpPr>
          <p:cNvPr id="59" name="Google Shape;59;p16"/>
          <p:cNvSpPr txBox="1"/>
          <p:nvPr>
            <p:ph idx="1" type="subTitle"/>
          </p:nvPr>
        </p:nvSpPr>
        <p:spPr>
          <a:xfrm>
            <a:off x="2481900" y="3945600"/>
            <a:ext cx="4180200" cy="46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1800"/>
              <a:buNone/>
              <a:defRPr sz="1800">
                <a:solidFill>
                  <a:schemeClr val="accent1"/>
                </a:solidFill>
              </a:defRPr>
            </a:lvl2pPr>
            <a:lvl3pPr lvl="2" rtl="0" algn="ctr">
              <a:lnSpc>
                <a:spcPct val="100000"/>
              </a:lnSpc>
              <a:spcBef>
                <a:spcPts val="0"/>
              </a:spcBef>
              <a:spcAft>
                <a:spcPts val="0"/>
              </a:spcAft>
              <a:buClr>
                <a:schemeClr val="accent1"/>
              </a:buClr>
              <a:buSzPts val="1800"/>
              <a:buNone/>
              <a:defRPr sz="1800">
                <a:solidFill>
                  <a:schemeClr val="accent1"/>
                </a:solidFill>
              </a:defRPr>
            </a:lvl3pPr>
            <a:lvl4pPr lvl="3" rtl="0" algn="ctr">
              <a:lnSpc>
                <a:spcPct val="100000"/>
              </a:lnSpc>
              <a:spcBef>
                <a:spcPts val="0"/>
              </a:spcBef>
              <a:spcAft>
                <a:spcPts val="0"/>
              </a:spcAft>
              <a:buClr>
                <a:schemeClr val="accent1"/>
              </a:buClr>
              <a:buSzPts val="1800"/>
              <a:buNone/>
              <a:defRPr sz="1800">
                <a:solidFill>
                  <a:schemeClr val="accent1"/>
                </a:solidFill>
              </a:defRPr>
            </a:lvl4pPr>
            <a:lvl5pPr lvl="4" rtl="0" algn="ctr">
              <a:lnSpc>
                <a:spcPct val="100000"/>
              </a:lnSpc>
              <a:spcBef>
                <a:spcPts val="0"/>
              </a:spcBef>
              <a:spcAft>
                <a:spcPts val="0"/>
              </a:spcAft>
              <a:buClr>
                <a:schemeClr val="accent1"/>
              </a:buClr>
              <a:buSzPts val="1800"/>
              <a:buNone/>
              <a:defRPr sz="1800">
                <a:solidFill>
                  <a:schemeClr val="accent1"/>
                </a:solidFill>
              </a:defRPr>
            </a:lvl5pPr>
            <a:lvl6pPr lvl="5" rtl="0" algn="ctr">
              <a:lnSpc>
                <a:spcPct val="100000"/>
              </a:lnSpc>
              <a:spcBef>
                <a:spcPts val="0"/>
              </a:spcBef>
              <a:spcAft>
                <a:spcPts val="0"/>
              </a:spcAft>
              <a:buClr>
                <a:schemeClr val="accent1"/>
              </a:buClr>
              <a:buSzPts val="1800"/>
              <a:buNone/>
              <a:defRPr sz="1800">
                <a:solidFill>
                  <a:schemeClr val="accent1"/>
                </a:solidFill>
              </a:defRPr>
            </a:lvl6pPr>
            <a:lvl7pPr lvl="6" rtl="0" algn="ctr">
              <a:lnSpc>
                <a:spcPct val="100000"/>
              </a:lnSpc>
              <a:spcBef>
                <a:spcPts val="0"/>
              </a:spcBef>
              <a:spcAft>
                <a:spcPts val="0"/>
              </a:spcAft>
              <a:buClr>
                <a:schemeClr val="accent1"/>
              </a:buClr>
              <a:buSzPts val="1800"/>
              <a:buNone/>
              <a:defRPr sz="1800">
                <a:solidFill>
                  <a:schemeClr val="accent1"/>
                </a:solidFill>
              </a:defRPr>
            </a:lvl7pPr>
            <a:lvl8pPr lvl="7" rtl="0" algn="ctr">
              <a:lnSpc>
                <a:spcPct val="100000"/>
              </a:lnSpc>
              <a:spcBef>
                <a:spcPts val="0"/>
              </a:spcBef>
              <a:spcAft>
                <a:spcPts val="0"/>
              </a:spcAft>
              <a:buClr>
                <a:schemeClr val="accent1"/>
              </a:buClr>
              <a:buSzPts val="1800"/>
              <a:buNone/>
              <a:defRPr sz="1800">
                <a:solidFill>
                  <a:schemeClr val="accent1"/>
                </a:solidFill>
              </a:defRPr>
            </a:lvl8pPr>
            <a:lvl9pPr lvl="8" rtl="0" algn="ctr">
              <a:lnSpc>
                <a:spcPct val="100000"/>
              </a:lnSpc>
              <a:spcBef>
                <a:spcPts val="0"/>
              </a:spcBef>
              <a:spcAft>
                <a:spcPts val="0"/>
              </a:spcAft>
              <a:buClr>
                <a:schemeClr val="accent1"/>
              </a:buClr>
              <a:buSzPts val="1800"/>
              <a:buNone/>
              <a:defRPr sz="1800">
                <a:solidFill>
                  <a:schemeClr val="accent1"/>
                </a:solidFil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wo Columns">
  <p:cSld name="SECTION_TITLE_AND_DESCRIPTION_1">
    <p:bg>
      <p:bgPr>
        <a:blipFill>
          <a:blip r:embed="rId2">
            <a:alphaModFix/>
          </a:blip>
          <a:stretch>
            <a:fillRect/>
          </a:stretch>
        </a:blipFill>
      </p:bgPr>
    </p:bg>
    <p:spTree>
      <p:nvGrpSpPr>
        <p:cNvPr id="60" name="Shape 60"/>
        <p:cNvGrpSpPr/>
        <p:nvPr/>
      </p:nvGrpSpPr>
      <p:grpSpPr>
        <a:xfrm>
          <a:off x="0" y="0"/>
          <a:ext cx="0" cy="0"/>
          <a:chOff x="0" y="0"/>
          <a:chExt cx="0" cy="0"/>
        </a:xfrm>
      </p:grpSpPr>
      <p:sp>
        <p:nvSpPr>
          <p:cNvPr id="61" name="Google Shape;61;p17"/>
          <p:cNvSpPr txBox="1"/>
          <p:nvPr>
            <p:ph type="title"/>
          </p:nvPr>
        </p:nvSpPr>
        <p:spPr>
          <a:xfrm>
            <a:off x="1937338" y="2463175"/>
            <a:ext cx="23901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62" name="Google Shape;62;p17"/>
          <p:cNvSpPr txBox="1"/>
          <p:nvPr>
            <p:ph idx="1" type="subTitle"/>
          </p:nvPr>
        </p:nvSpPr>
        <p:spPr>
          <a:xfrm>
            <a:off x="1937338" y="3148075"/>
            <a:ext cx="23901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63" name="Google Shape;63;p17"/>
          <p:cNvSpPr txBox="1"/>
          <p:nvPr>
            <p:ph idx="2" type="title"/>
          </p:nvPr>
        </p:nvSpPr>
        <p:spPr>
          <a:xfrm>
            <a:off x="4816563" y="2463175"/>
            <a:ext cx="23901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64" name="Google Shape;64;p17"/>
          <p:cNvSpPr txBox="1"/>
          <p:nvPr>
            <p:ph idx="3" type="subTitle"/>
          </p:nvPr>
        </p:nvSpPr>
        <p:spPr>
          <a:xfrm>
            <a:off x="4816563" y="3148075"/>
            <a:ext cx="23901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65" name="Google Shape;65;p17"/>
          <p:cNvSpPr txBox="1"/>
          <p:nvPr>
            <p:ph idx="4"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hree Columns ">
  <p:cSld name="SECTION_TITLE_AND_DESCRIPTION_1_1">
    <p:bg>
      <p:bgPr>
        <a:blipFill>
          <a:blip r:embed="rId2">
            <a:alphaModFix/>
          </a:blip>
          <a:stretch>
            <a:fillRect/>
          </a:stretch>
        </a:blipFill>
      </p:bgPr>
    </p:bg>
    <p:spTree>
      <p:nvGrpSpPr>
        <p:cNvPr id="66" name="Shape 66"/>
        <p:cNvGrpSpPr/>
        <p:nvPr/>
      </p:nvGrpSpPr>
      <p:grpSpPr>
        <a:xfrm>
          <a:off x="0" y="0"/>
          <a:ext cx="0" cy="0"/>
          <a:chOff x="0" y="0"/>
          <a:chExt cx="0" cy="0"/>
        </a:xfrm>
      </p:grpSpPr>
      <p:sp>
        <p:nvSpPr>
          <p:cNvPr id="67" name="Google Shape;67;p18"/>
          <p:cNvSpPr txBox="1"/>
          <p:nvPr>
            <p:ph type="title"/>
          </p:nvPr>
        </p:nvSpPr>
        <p:spPr>
          <a:xfrm>
            <a:off x="3538497" y="27679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68" name="Google Shape;68;p18"/>
          <p:cNvSpPr txBox="1"/>
          <p:nvPr>
            <p:ph idx="1" type="subTitle"/>
          </p:nvPr>
        </p:nvSpPr>
        <p:spPr>
          <a:xfrm>
            <a:off x="3538497" y="34528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69" name="Google Shape;69;p18"/>
          <p:cNvSpPr txBox="1"/>
          <p:nvPr>
            <p:ph idx="2" type="title"/>
          </p:nvPr>
        </p:nvSpPr>
        <p:spPr>
          <a:xfrm>
            <a:off x="6028553" y="27679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70" name="Google Shape;70;p18"/>
          <p:cNvSpPr txBox="1"/>
          <p:nvPr>
            <p:ph idx="3" type="subTitle"/>
          </p:nvPr>
        </p:nvSpPr>
        <p:spPr>
          <a:xfrm>
            <a:off x="6028553" y="34528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71" name="Google Shape;71;p18"/>
          <p:cNvSpPr txBox="1"/>
          <p:nvPr>
            <p:ph idx="4"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72" name="Google Shape;72;p18"/>
          <p:cNvSpPr txBox="1"/>
          <p:nvPr>
            <p:ph idx="5" type="title"/>
          </p:nvPr>
        </p:nvSpPr>
        <p:spPr>
          <a:xfrm>
            <a:off x="1048447" y="27679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73" name="Google Shape;73;p18"/>
          <p:cNvSpPr txBox="1"/>
          <p:nvPr>
            <p:ph idx="6" type="subTitle"/>
          </p:nvPr>
        </p:nvSpPr>
        <p:spPr>
          <a:xfrm>
            <a:off x="1048447" y="34528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p:cSld name="TITLE_1_1_1">
    <p:bg>
      <p:bgPr>
        <a:blipFill>
          <a:blip r:embed="rId2">
            <a:alphaModFix/>
          </a:blip>
          <a:stretch>
            <a:fillRect/>
          </a:stretch>
        </a:blipFill>
      </p:bgPr>
    </p:bg>
    <p:spTree>
      <p:nvGrpSpPr>
        <p:cNvPr id="74" name="Shape 74"/>
        <p:cNvGrpSpPr/>
        <p:nvPr/>
      </p:nvGrpSpPr>
      <p:grpSpPr>
        <a:xfrm>
          <a:off x="0" y="0"/>
          <a:ext cx="0" cy="0"/>
          <a:chOff x="0" y="0"/>
          <a:chExt cx="0" cy="0"/>
        </a:xfrm>
      </p:grpSpPr>
      <p:sp>
        <p:nvSpPr>
          <p:cNvPr id="75" name="Google Shape;75;p19"/>
          <p:cNvSpPr txBox="1"/>
          <p:nvPr>
            <p:ph type="ctrTitle"/>
          </p:nvPr>
        </p:nvSpPr>
        <p:spPr>
          <a:xfrm>
            <a:off x="1273500" y="1369000"/>
            <a:ext cx="6597000" cy="21099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4500"/>
              <a:buNone/>
              <a:defRPr b="1" sz="4500">
                <a:solidFill>
                  <a:schemeClr val="lt1"/>
                </a:solidFill>
              </a:defRPr>
            </a:lvl1pPr>
            <a:lvl2pPr lvl="1" rtl="0" algn="ctr">
              <a:spcBef>
                <a:spcPts val="0"/>
              </a:spcBef>
              <a:spcAft>
                <a:spcPts val="0"/>
              </a:spcAft>
              <a:buClr>
                <a:schemeClr val="lt1"/>
              </a:buClr>
              <a:buSzPts val="3600"/>
              <a:buNone/>
              <a:defRPr b="1" sz="3600">
                <a:solidFill>
                  <a:schemeClr val="lt1"/>
                </a:solidFill>
              </a:defRPr>
            </a:lvl2pPr>
            <a:lvl3pPr lvl="2" rtl="0" algn="ctr">
              <a:spcBef>
                <a:spcPts val="0"/>
              </a:spcBef>
              <a:spcAft>
                <a:spcPts val="0"/>
              </a:spcAft>
              <a:buClr>
                <a:schemeClr val="lt1"/>
              </a:buClr>
              <a:buSzPts val="3600"/>
              <a:buNone/>
              <a:defRPr b="1" sz="3600">
                <a:solidFill>
                  <a:schemeClr val="lt1"/>
                </a:solidFill>
              </a:defRPr>
            </a:lvl3pPr>
            <a:lvl4pPr lvl="3" rtl="0" algn="ctr">
              <a:spcBef>
                <a:spcPts val="0"/>
              </a:spcBef>
              <a:spcAft>
                <a:spcPts val="0"/>
              </a:spcAft>
              <a:buClr>
                <a:schemeClr val="lt1"/>
              </a:buClr>
              <a:buSzPts val="3600"/>
              <a:buNone/>
              <a:defRPr b="1" sz="3600">
                <a:solidFill>
                  <a:schemeClr val="lt1"/>
                </a:solidFill>
              </a:defRPr>
            </a:lvl4pPr>
            <a:lvl5pPr lvl="4" rtl="0" algn="ctr">
              <a:spcBef>
                <a:spcPts val="0"/>
              </a:spcBef>
              <a:spcAft>
                <a:spcPts val="0"/>
              </a:spcAft>
              <a:buClr>
                <a:schemeClr val="lt1"/>
              </a:buClr>
              <a:buSzPts val="3600"/>
              <a:buNone/>
              <a:defRPr b="1" sz="3600">
                <a:solidFill>
                  <a:schemeClr val="lt1"/>
                </a:solidFill>
              </a:defRPr>
            </a:lvl5pPr>
            <a:lvl6pPr lvl="5" rtl="0" algn="ctr">
              <a:spcBef>
                <a:spcPts val="0"/>
              </a:spcBef>
              <a:spcAft>
                <a:spcPts val="0"/>
              </a:spcAft>
              <a:buClr>
                <a:schemeClr val="lt1"/>
              </a:buClr>
              <a:buSzPts val="3600"/>
              <a:buNone/>
              <a:defRPr b="1" sz="3600">
                <a:solidFill>
                  <a:schemeClr val="lt1"/>
                </a:solidFill>
              </a:defRPr>
            </a:lvl6pPr>
            <a:lvl7pPr lvl="6" rtl="0" algn="ctr">
              <a:spcBef>
                <a:spcPts val="0"/>
              </a:spcBef>
              <a:spcAft>
                <a:spcPts val="0"/>
              </a:spcAft>
              <a:buClr>
                <a:schemeClr val="lt1"/>
              </a:buClr>
              <a:buSzPts val="3600"/>
              <a:buNone/>
              <a:defRPr b="1" sz="3600">
                <a:solidFill>
                  <a:schemeClr val="lt1"/>
                </a:solidFill>
              </a:defRPr>
            </a:lvl7pPr>
            <a:lvl8pPr lvl="7" rtl="0" algn="ctr">
              <a:spcBef>
                <a:spcPts val="0"/>
              </a:spcBef>
              <a:spcAft>
                <a:spcPts val="0"/>
              </a:spcAft>
              <a:buClr>
                <a:schemeClr val="lt1"/>
              </a:buClr>
              <a:buSzPts val="3600"/>
              <a:buNone/>
              <a:defRPr b="1" sz="3600">
                <a:solidFill>
                  <a:schemeClr val="lt1"/>
                </a:solidFill>
              </a:defRPr>
            </a:lvl8pPr>
            <a:lvl9pPr lvl="8" rtl="0" algn="ctr">
              <a:spcBef>
                <a:spcPts val="0"/>
              </a:spcBef>
              <a:spcAft>
                <a:spcPts val="0"/>
              </a:spcAft>
              <a:buClr>
                <a:schemeClr val="lt1"/>
              </a:buClr>
              <a:buSzPts val="3600"/>
              <a:buNone/>
              <a:defRPr b="1" sz="3600">
                <a:solidFill>
                  <a:schemeClr val="lt1"/>
                </a:solidFill>
              </a:defRPr>
            </a:lvl9pPr>
          </a:lstStyle>
          <a:p/>
        </p:txBody>
      </p:sp>
      <p:sp>
        <p:nvSpPr>
          <p:cNvPr id="76" name="Google Shape;76;p19"/>
          <p:cNvSpPr txBox="1"/>
          <p:nvPr>
            <p:ph idx="1" type="subTitle"/>
          </p:nvPr>
        </p:nvSpPr>
        <p:spPr>
          <a:xfrm>
            <a:off x="2481900" y="2519525"/>
            <a:ext cx="4180200" cy="46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1800"/>
              <a:buNone/>
              <a:defRPr sz="1800">
                <a:solidFill>
                  <a:schemeClr val="accent1"/>
                </a:solidFill>
              </a:defRPr>
            </a:lvl2pPr>
            <a:lvl3pPr lvl="2" rtl="0" algn="ctr">
              <a:lnSpc>
                <a:spcPct val="100000"/>
              </a:lnSpc>
              <a:spcBef>
                <a:spcPts val="0"/>
              </a:spcBef>
              <a:spcAft>
                <a:spcPts val="0"/>
              </a:spcAft>
              <a:buClr>
                <a:schemeClr val="accent1"/>
              </a:buClr>
              <a:buSzPts val="1800"/>
              <a:buNone/>
              <a:defRPr sz="1800">
                <a:solidFill>
                  <a:schemeClr val="accent1"/>
                </a:solidFill>
              </a:defRPr>
            </a:lvl3pPr>
            <a:lvl4pPr lvl="3" rtl="0" algn="ctr">
              <a:lnSpc>
                <a:spcPct val="100000"/>
              </a:lnSpc>
              <a:spcBef>
                <a:spcPts val="0"/>
              </a:spcBef>
              <a:spcAft>
                <a:spcPts val="0"/>
              </a:spcAft>
              <a:buClr>
                <a:schemeClr val="accent1"/>
              </a:buClr>
              <a:buSzPts val="1800"/>
              <a:buNone/>
              <a:defRPr sz="1800">
                <a:solidFill>
                  <a:schemeClr val="accent1"/>
                </a:solidFill>
              </a:defRPr>
            </a:lvl4pPr>
            <a:lvl5pPr lvl="4" rtl="0" algn="ctr">
              <a:lnSpc>
                <a:spcPct val="100000"/>
              </a:lnSpc>
              <a:spcBef>
                <a:spcPts val="0"/>
              </a:spcBef>
              <a:spcAft>
                <a:spcPts val="0"/>
              </a:spcAft>
              <a:buClr>
                <a:schemeClr val="accent1"/>
              </a:buClr>
              <a:buSzPts val="1800"/>
              <a:buNone/>
              <a:defRPr sz="1800">
                <a:solidFill>
                  <a:schemeClr val="accent1"/>
                </a:solidFill>
              </a:defRPr>
            </a:lvl5pPr>
            <a:lvl6pPr lvl="5" rtl="0" algn="ctr">
              <a:lnSpc>
                <a:spcPct val="100000"/>
              </a:lnSpc>
              <a:spcBef>
                <a:spcPts val="0"/>
              </a:spcBef>
              <a:spcAft>
                <a:spcPts val="0"/>
              </a:spcAft>
              <a:buClr>
                <a:schemeClr val="accent1"/>
              </a:buClr>
              <a:buSzPts val="1800"/>
              <a:buNone/>
              <a:defRPr sz="1800">
                <a:solidFill>
                  <a:schemeClr val="accent1"/>
                </a:solidFill>
              </a:defRPr>
            </a:lvl6pPr>
            <a:lvl7pPr lvl="6" rtl="0" algn="ctr">
              <a:lnSpc>
                <a:spcPct val="100000"/>
              </a:lnSpc>
              <a:spcBef>
                <a:spcPts val="0"/>
              </a:spcBef>
              <a:spcAft>
                <a:spcPts val="0"/>
              </a:spcAft>
              <a:buClr>
                <a:schemeClr val="accent1"/>
              </a:buClr>
              <a:buSzPts val="1800"/>
              <a:buNone/>
              <a:defRPr sz="1800">
                <a:solidFill>
                  <a:schemeClr val="accent1"/>
                </a:solidFill>
              </a:defRPr>
            </a:lvl7pPr>
            <a:lvl8pPr lvl="7" rtl="0" algn="ctr">
              <a:lnSpc>
                <a:spcPct val="100000"/>
              </a:lnSpc>
              <a:spcBef>
                <a:spcPts val="0"/>
              </a:spcBef>
              <a:spcAft>
                <a:spcPts val="0"/>
              </a:spcAft>
              <a:buClr>
                <a:schemeClr val="accent1"/>
              </a:buClr>
              <a:buSzPts val="1800"/>
              <a:buNone/>
              <a:defRPr sz="1800">
                <a:solidFill>
                  <a:schemeClr val="accent1"/>
                </a:solidFill>
              </a:defRPr>
            </a:lvl8pPr>
            <a:lvl9pPr lvl="8" rtl="0" algn="ctr">
              <a:lnSpc>
                <a:spcPct val="100000"/>
              </a:lnSpc>
              <a:spcBef>
                <a:spcPts val="0"/>
              </a:spcBef>
              <a:spcAft>
                <a:spcPts val="0"/>
              </a:spcAft>
              <a:buClr>
                <a:schemeClr val="accent1"/>
              </a:buClr>
              <a:buSzPts val="1800"/>
              <a:buNone/>
              <a:defRPr sz="1800">
                <a:solidFill>
                  <a:schemeClr val="accent1"/>
                </a:solidFill>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p:cSld name="CAPTION_ONLY_1">
    <p:bg>
      <p:bgPr>
        <a:blipFill>
          <a:blip r:embed="rId2">
            <a:alphaModFix/>
          </a:blip>
          <a:stretch>
            <a:fillRect/>
          </a:stretch>
        </a:blipFill>
      </p:bgPr>
    </p:bg>
    <p:spTree>
      <p:nvGrpSpPr>
        <p:cNvPr id="77" name="Shape 77"/>
        <p:cNvGrpSpPr/>
        <p:nvPr/>
      </p:nvGrpSpPr>
      <p:grpSpPr>
        <a:xfrm>
          <a:off x="0" y="0"/>
          <a:ext cx="0" cy="0"/>
          <a:chOff x="0" y="0"/>
          <a:chExt cx="0" cy="0"/>
        </a:xfrm>
      </p:grpSpPr>
      <p:sp>
        <p:nvSpPr>
          <p:cNvPr id="78" name="Google Shape;78;p20"/>
          <p:cNvSpPr txBox="1"/>
          <p:nvPr>
            <p:ph type="title"/>
          </p:nvPr>
        </p:nvSpPr>
        <p:spPr>
          <a:xfrm>
            <a:off x="938500" y="445025"/>
            <a:ext cx="47022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blipFill>
          <a:blip r:embed="rId2">
            <a:alphaModFix/>
          </a:blip>
          <a:stretch>
            <a:fillRect/>
          </a:stretch>
        </a:blipFill>
      </p:bgPr>
    </p:bg>
    <p:spTree>
      <p:nvGrpSpPr>
        <p:cNvPr id="11" name="Shape 11"/>
        <p:cNvGrpSpPr/>
        <p:nvPr/>
      </p:nvGrpSpPr>
      <p:grpSpPr>
        <a:xfrm>
          <a:off x="0" y="0"/>
          <a:ext cx="0" cy="0"/>
          <a:chOff x="0" y="0"/>
          <a:chExt cx="0" cy="0"/>
        </a:xfrm>
      </p:grpSpPr>
      <p:sp>
        <p:nvSpPr>
          <p:cNvPr id="12" name="Google Shape;12;p3"/>
          <p:cNvSpPr txBox="1"/>
          <p:nvPr>
            <p:ph type="title"/>
          </p:nvPr>
        </p:nvSpPr>
        <p:spPr>
          <a:xfrm>
            <a:off x="3762670" y="3177750"/>
            <a:ext cx="3068700" cy="598800"/>
          </a:xfrm>
          <a:prstGeom prst="rect">
            <a:avLst/>
          </a:prstGeom>
        </p:spPr>
        <p:txBody>
          <a:bodyPr anchorCtr="0" anchor="b"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3" name="Google Shape;13;p3"/>
          <p:cNvSpPr txBox="1"/>
          <p:nvPr>
            <p:ph hasCustomPrompt="1" idx="2" type="title"/>
          </p:nvPr>
        </p:nvSpPr>
        <p:spPr>
          <a:xfrm>
            <a:off x="1048270" y="3287500"/>
            <a:ext cx="2412900" cy="931500"/>
          </a:xfrm>
          <a:prstGeom prst="rect">
            <a:avLst/>
          </a:prstGeom>
          <a:effectLst>
            <a:outerShdw blurRad="114300" rotWithShape="0" algn="bl" dir="6360000" dist="28575">
              <a:schemeClr val="accent1">
                <a:alpha val="50000"/>
              </a:schemeClr>
            </a:outerShdw>
          </a:effectLst>
        </p:spPr>
        <p:txBody>
          <a:bodyPr anchorCtr="0" anchor="ctr" bIns="91425" lIns="91425" spcFirstLastPara="1" rIns="91425" wrap="square" tIns="91425">
            <a:noAutofit/>
          </a:bodyPr>
          <a:lstStyle>
            <a:lvl1pPr lvl="0" rtl="0" algn="r">
              <a:spcBef>
                <a:spcPts val="0"/>
              </a:spcBef>
              <a:spcAft>
                <a:spcPts val="0"/>
              </a:spcAft>
              <a:buClr>
                <a:schemeClr val="lt1"/>
              </a:buClr>
              <a:buSzPts val="6000"/>
              <a:buNone/>
              <a:defRPr sz="6000">
                <a:solidFill>
                  <a:schemeClr val="lt1"/>
                </a:solidFill>
              </a:defRPr>
            </a:lvl1pPr>
            <a:lvl2pPr lvl="1" rtl="0" algn="ctr">
              <a:spcBef>
                <a:spcPts val="0"/>
              </a:spcBef>
              <a:spcAft>
                <a:spcPts val="0"/>
              </a:spcAft>
              <a:buClr>
                <a:schemeClr val="lt1"/>
              </a:buClr>
              <a:buSzPts val="7200"/>
              <a:buNone/>
              <a:defRPr sz="7200">
                <a:solidFill>
                  <a:schemeClr val="lt1"/>
                </a:solidFill>
              </a:defRPr>
            </a:lvl2pPr>
            <a:lvl3pPr lvl="2" rtl="0" algn="ctr">
              <a:spcBef>
                <a:spcPts val="0"/>
              </a:spcBef>
              <a:spcAft>
                <a:spcPts val="0"/>
              </a:spcAft>
              <a:buClr>
                <a:schemeClr val="lt1"/>
              </a:buClr>
              <a:buSzPts val="7200"/>
              <a:buNone/>
              <a:defRPr sz="7200">
                <a:solidFill>
                  <a:schemeClr val="lt1"/>
                </a:solidFill>
              </a:defRPr>
            </a:lvl3pPr>
            <a:lvl4pPr lvl="3" rtl="0" algn="ctr">
              <a:spcBef>
                <a:spcPts val="0"/>
              </a:spcBef>
              <a:spcAft>
                <a:spcPts val="0"/>
              </a:spcAft>
              <a:buClr>
                <a:schemeClr val="lt1"/>
              </a:buClr>
              <a:buSzPts val="7200"/>
              <a:buNone/>
              <a:defRPr sz="7200">
                <a:solidFill>
                  <a:schemeClr val="lt1"/>
                </a:solidFill>
              </a:defRPr>
            </a:lvl4pPr>
            <a:lvl5pPr lvl="4" rtl="0" algn="ctr">
              <a:spcBef>
                <a:spcPts val="0"/>
              </a:spcBef>
              <a:spcAft>
                <a:spcPts val="0"/>
              </a:spcAft>
              <a:buClr>
                <a:schemeClr val="lt1"/>
              </a:buClr>
              <a:buSzPts val="7200"/>
              <a:buNone/>
              <a:defRPr sz="7200">
                <a:solidFill>
                  <a:schemeClr val="lt1"/>
                </a:solidFill>
              </a:defRPr>
            </a:lvl5pPr>
            <a:lvl6pPr lvl="5" rtl="0" algn="ctr">
              <a:spcBef>
                <a:spcPts val="0"/>
              </a:spcBef>
              <a:spcAft>
                <a:spcPts val="0"/>
              </a:spcAft>
              <a:buClr>
                <a:schemeClr val="lt1"/>
              </a:buClr>
              <a:buSzPts val="7200"/>
              <a:buNone/>
              <a:defRPr sz="7200">
                <a:solidFill>
                  <a:schemeClr val="lt1"/>
                </a:solidFill>
              </a:defRPr>
            </a:lvl6pPr>
            <a:lvl7pPr lvl="6" rtl="0" algn="ctr">
              <a:spcBef>
                <a:spcPts val="0"/>
              </a:spcBef>
              <a:spcAft>
                <a:spcPts val="0"/>
              </a:spcAft>
              <a:buClr>
                <a:schemeClr val="lt1"/>
              </a:buClr>
              <a:buSzPts val="7200"/>
              <a:buNone/>
              <a:defRPr sz="7200">
                <a:solidFill>
                  <a:schemeClr val="lt1"/>
                </a:solidFill>
              </a:defRPr>
            </a:lvl7pPr>
            <a:lvl8pPr lvl="7" rtl="0" algn="ctr">
              <a:spcBef>
                <a:spcPts val="0"/>
              </a:spcBef>
              <a:spcAft>
                <a:spcPts val="0"/>
              </a:spcAft>
              <a:buClr>
                <a:schemeClr val="lt1"/>
              </a:buClr>
              <a:buSzPts val="7200"/>
              <a:buNone/>
              <a:defRPr sz="7200">
                <a:solidFill>
                  <a:schemeClr val="lt1"/>
                </a:solidFill>
              </a:defRPr>
            </a:lvl8pPr>
            <a:lvl9pPr lvl="8" rtl="0" algn="ctr">
              <a:spcBef>
                <a:spcPts val="0"/>
              </a:spcBef>
              <a:spcAft>
                <a:spcPts val="0"/>
              </a:spcAft>
              <a:buClr>
                <a:schemeClr val="lt1"/>
              </a:buClr>
              <a:buSzPts val="7200"/>
              <a:buNone/>
              <a:defRPr sz="7200">
                <a:solidFill>
                  <a:schemeClr val="lt1"/>
                </a:solidFill>
              </a:defRPr>
            </a:lvl9pPr>
          </a:lstStyle>
          <a:p>
            <a:r>
              <a:t>xx%</a:t>
            </a:r>
          </a:p>
        </p:txBody>
      </p:sp>
      <p:sp>
        <p:nvSpPr>
          <p:cNvPr id="14" name="Google Shape;14;p3"/>
          <p:cNvSpPr txBox="1"/>
          <p:nvPr>
            <p:ph idx="1" type="subTitle"/>
          </p:nvPr>
        </p:nvSpPr>
        <p:spPr>
          <a:xfrm>
            <a:off x="3762670" y="3720650"/>
            <a:ext cx="3068700" cy="464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1"/>
              </a:buClr>
              <a:buSzPts val="1400"/>
              <a:buNone/>
              <a:defRPr sz="1400">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1">
  <p:cSld name="CAPTION_ONLY_1_1">
    <p:bg>
      <p:bgPr>
        <a:blipFill>
          <a:blip r:embed="rId2">
            <a:alphaModFix/>
          </a:blip>
          <a:stretch>
            <a:fillRect/>
          </a:stretch>
        </a:blipFill>
      </p:bgPr>
    </p:bg>
    <p:spTree>
      <p:nvGrpSpPr>
        <p:cNvPr id="79" name="Shape 79"/>
        <p:cNvGrpSpPr/>
        <p:nvPr/>
      </p:nvGrpSpPr>
      <p:grpSpPr>
        <a:xfrm>
          <a:off x="0" y="0"/>
          <a:ext cx="0" cy="0"/>
          <a:chOff x="0" y="0"/>
          <a:chExt cx="0" cy="0"/>
        </a:xfrm>
      </p:grpSpPr>
      <p:sp>
        <p:nvSpPr>
          <p:cNvPr id="80" name="Google Shape;80;p21"/>
          <p:cNvSpPr txBox="1"/>
          <p:nvPr>
            <p:ph type="title"/>
          </p:nvPr>
        </p:nvSpPr>
        <p:spPr>
          <a:xfrm>
            <a:off x="938500" y="445025"/>
            <a:ext cx="47022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2">
  <p:cSld name="CAPTION_ONLY_1_1_1">
    <p:bg>
      <p:bgPr>
        <a:blipFill>
          <a:blip r:embed="rId2">
            <a:alphaModFix/>
          </a:blip>
          <a:stretch>
            <a:fillRect/>
          </a:stretch>
        </a:blipFill>
      </p:bgPr>
    </p:bg>
    <p:spTree>
      <p:nvGrpSpPr>
        <p:cNvPr id="81" name="Shape 81"/>
        <p:cNvGrpSpPr/>
        <p:nvPr/>
      </p:nvGrpSpPr>
      <p:grpSpPr>
        <a:xfrm>
          <a:off x="0" y="0"/>
          <a:ext cx="0" cy="0"/>
          <a:chOff x="0" y="0"/>
          <a:chExt cx="0" cy="0"/>
        </a:xfrm>
      </p:grpSpPr>
      <p:sp>
        <p:nvSpPr>
          <p:cNvPr id="82" name="Google Shape;82;p22"/>
          <p:cNvSpPr txBox="1"/>
          <p:nvPr>
            <p:ph type="title"/>
          </p:nvPr>
        </p:nvSpPr>
        <p:spPr>
          <a:xfrm>
            <a:off x="938500" y="445025"/>
            <a:ext cx="47022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3">
  <p:cSld name="CAPTION_ONLY_1_1_1_2">
    <p:bg>
      <p:bgPr>
        <a:blipFill>
          <a:blip r:embed="rId2">
            <a:alphaModFix/>
          </a:blip>
          <a:stretch>
            <a:fillRect/>
          </a:stretch>
        </a:blipFill>
      </p:bgPr>
    </p:bg>
    <p:spTree>
      <p:nvGrpSpPr>
        <p:cNvPr id="83" name="Shape 83"/>
        <p:cNvGrpSpPr/>
        <p:nvPr/>
      </p:nvGrpSpPr>
      <p:grpSpPr>
        <a:xfrm>
          <a:off x="0" y="0"/>
          <a:ext cx="0" cy="0"/>
          <a:chOff x="0" y="0"/>
          <a:chExt cx="0" cy="0"/>
        </a:xfrm>
      </p:grpSpPr>
      <p:sp>
        <p:nvSpPr>
          <p:cNvPr id="84" name="Google Shape;84;p23"/>
          <p:cNvSpPr txBox="1"/>
          <p:nvPr>
            <p:ph type="title"/>
          </p:nvPr>
        </p:nvSpPr>
        <p:spPr>
          <a:xfrm>
            <a:off x="938500" y="445025"/>
            <a:ext cx="47022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wo Lists">
  <p:cSld name="SECTION_TITLE_AND_DESCRIPTION_1_3">
    <p:bg>
      <p:bgPr>
        <a:blipFill>
          <a:blip r:embed="rId2">
            <a:alphaModFix/>
          </a:blip>
          <a:stretch>
            <a:fillRect/>
          </a:stretch>
        </a:blipFill>
      </p:bgPr>
    </p:bg>
    <p:spTree>
      <p:nvGrpSpPr>
        <p:cNvPr id="85" name="Shape 85"/>
        <p:cNvGrpSpPr/>
        <p:nvPr/>
      </p:nvGrpSpPr>
      <p:grpSpPr>
        <a:xfrm>
          <a:off x="0" y="0"/>
          <a:ext cx="0" cy="0"/>
          <a:chOff x="0" y="0"/>
          <a:chExt cx="0" cy="0"/>
        </a:xfrm>
      </p:grpSpPr>
      <p:sp>
        <p:nvSpPr>
          <p:cNvPr id="86" name="Google Shape;86;p24"/>
          <p:cNvSpPr txBox="1"/>
          <p:nvPr>
            <p:ph type="title"/>
          </p:nvPr>
        </p:nvSpPr>
        <p:spPr>
          <a:xfrm>
            <a:off x="938500" y="445025"/>
            <a:ext cx="49647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87" name="Google Shape;87;p24"/>
          <p:cNvSpPr txBox="1"/>
          <p:nvPr>
            <p:ph idx="1" type="body"/>
          </p:nvPr>
        </p:nvSpPr>
        <p:spPr>
          <a:xfrm>
            <a:off x="1067241" y="2651775"/>
            <a:ext cx="3258900" cy="17955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0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88" name="Google Shape;88;p24"/>
          <p:cNvSpPr txBox="1"/>
          <p:nvPr>
            <p:ph idx="2" type="body"/>
          </p:nvPr>
        </p:nvSpPr>
        <p:spPr>
          <a:xfrm>
            <a:off x="4673852" y="2651775"/>
            <a:ext cx="3258900" cy="17955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0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89" name="Google Shape;89;p24"/>
          <p:cNvSpPr txBox="1"/>
          <p:nvPr>
            <p:ph idx="3" type="title"/>
          </p:nvPr>
        </p:nvSpPr>
        <p:spPr>
          <a:xfrm>
            <a:off x="1213499" y="1955125"/>
            <a:ext cx="3258900" cy="5484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90" name="Google Shape;90;p24"/>
          <p:cNvSpPr txBox="1"/>
          <p:nvPr>
            <p:ph idx="4" type="title"/>
          </p:nvPr>
        </p:nvSpPr>
        <p:spPr>
          <a:xfrm>
            <a:off x="4820099" y="1955125"/>
            <a:ext cx="3258900" cy="5484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Four Columns">
  <p:cSld name="TITLE_1_1_2">
    <p:bg>
      <p:bgPr>
        <a:blipFill>
          <a:blip r:embed="rId2">
            <a:alphaModFix/>
          </a:blip>
          <a:stretch>
            <a:fillRect/>
          </a:stretch>
        </a:blipFill>
      </p:bgPr>
    </p:bg>
    <p:spTree>
      <p:nvGrpSpPr>
        <p:cNvPr id="91" name="Shape 91"/>
        <p:cNvGrpSpPr/>
        <p:nvPr/>
      </p:nvGrpSpPr>
      <p:grpSpPr>
        <a:xfrm>
          <a:off x="0" y="0"/>
          <a:ext cx="0" cy="0"/>
          <a:chOff x="0" y="0"/>
          <a:chExt cx="0" cy="0"/>
        </a:xfrm>
      </p:grpSpPr>
      <p:sp>
        <p:nvSpPr>
          <p:cNvPr id="92" name="Google Shape;92;p25"/>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93" name="Google Shape;93;p25"/>
          <p:cNvSpPr txBox="1"/>
          <p:nvPr>
            <p:ph idx="2" type="title"/>
          </p:nvPr>
        </p:nvSpPr>
        <p:spPr>
          <a:xfrm>
            <a:off x="898386" y="3052625"/>
            <a:ext cx="16716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94" name="Google Shape;94;p25"/>
          <p:cNvSpPr txBox="1"/>
          <p:nvPr>
            <p:ph idx="1" type="subTitle"/>
          </p:nvPr>
        </p:nvSpPr>
        <p:spPr>
          <a:xfrm>
            <a:off x="898389" y="3558837"/>
            <a:ext cx="1671600" cy="115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95" name="Google Shape;95;p25"/>
          <p:cNvSpPr txBox="1"/>
          <p:nvPr>
            <p:ph idx="3" type="title"/>
          </p:nvPr>
        </p:nvSpPr>
        <p:spPr>
          <a:xfrm>
            <a:off x="2790261" y="3052625"/>
            <a:ext cx="16716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96" name="Google Shape;96;p25"/>
          <p:cNvSpPr txBox="1"/>
          <p:nvPr>
            <p:ph idx="4" type="subTitle"/>
          </p:nvPr>
        </p:nvSpPr>
        <p:spPr>
          <a:xfrm>
            <a:off x="2790264" y="3558837"/>
            <a:ext cx="1671600" cy="115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97" name="Google Shape;97;p25"/>
          <p:cNvSpPr txBox="1"/>
          <p:nvPr>
            <p:ph idx="5" type="title"/>
          </p:nvPr>
        </p:nvSpPr>
        <p:spPr>
          <a:xfrm>
            <a:off x="4682136" y="3052625"/>
            <a:ext cx="16716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98" name="Google Shape;98;p25"/>
          <p:cNvSpPr txBox="1"/>
          <p:nvPr>
            <p:ph idx="6" type="subTitle"/>
          </p:nvPr>
        </p:nvSpPr>
        <p:spPr>
          <a:xfrm>
            <a:off x="4682139" y="3558837"/>
            <a:ext cx="1671600" cy="115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99" name="Google Shape;99;p25"/>
          <p:cNvSpPr txBox="1"/>
          <p:nvPr>
            <p:ph idx="7" type="title"/>
          </p:nvPr>
        </p:nvSpPr>
        <p:spPr>
          <a:xfrm>
            <a:off x="6574011" y="3052625"/>
            <a:ext cx="16716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00" name="Google Shape;100;p25"/>
          <p:cNvSpPr txBox="1"/>
          <p:nvPr>
            <p:ph idx="8" type="subTitle"/>
          </p:nvPr>
        </p:nvSpPr>
        <p:spPr>
          <a:xfrm>
            <a:off x="6574014" y="3558837"/>
            <a:ext cx="1671600" cy="115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Numbers">
  <p:cSld name="CAPTION_ONLY_1_1_1_1">
    <p:bg>
      <p:bgPr>
        <a:blipFill>
          <a:blip r:embed="rId2">
            <a:alphaModFix/>
          </a:blip>
          <a:stretch>
            <a:fillRect/>
          </a:stretch>
        </a:blipFill>
      </p:bgPr>
    </p:bg>
    <p:spTree>
      <p:nvGrpSpPr>
        <p:cNvPr id="101" name="Shape 101"/>
        <p:cNvGrpSpPr/>
        <p:nvPr/>
      </p:nvGrpSpPr>
      <p:grpSpPr>
        <a:xfrm>
          <a:off x="0" y="0"/>
          <a:ext cx="0" cy="0"/>
          <a:chOff x="0" y="0"/>
          <a:chExt cx="0" cy="0"/>
        </a:xfrm>
      </p:grpSpPr>
      <p:sp>
        <p:nvSpPr>
          <p:cNvPr id="102" name="Google Shape;102;p26"/>
          <p:cNvSpPr txBox="1"/>
          <p:nvPr>
            <p:ph hasCustomPrompt="1" type="title"/>
          </p:nvPr>
        </p:nvSpPr>
        <p:spPr>
          <a:xfrm>
            <a:off x="4996800" y="661843"/>
            <a:ext cx="31593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4800"/>
              <a:buNone/>
              <a:defRPr sz="48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03" name="Google Shape;103;p26"/>
          <p:cNvSpPr txBox="1"/>
          <p:nvPr>
            <p:ph idx="1" type="subTitle"/>
          </p:nvPr>
        </p:nvSpPr>
        <p:spPr>
          <a:xfrm>
            <a:off x="4911000" y="1265850"/>
            <a:ext cx="3330900" cy="417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2100"/>
              <a:buNone/>
              <a:defRPr sz="2100">
                <a:solidFill>
                  <a:schemeClr val="accent1"/>
                </a:solidFill>
              </a:defRPr>
            </a:lvl2pPr>
            <a:lvl3pPr lvl="2" rtl="0" algn="ctr">
              <a:lnSpc>
                <a:spcPct val="100000"/>
              </a:lnSpc>
              <a:spcBef>
                <a:spcPts val="0"/>
              </a:spcBef>
              <a:spcAft>
                <a:spcPts val="0"/>
              </a:spcAft>
              <a:buClr>
                <a:schemeClr val="accent1"/>
              </a:buClr>
              <a:buSzPts val="2100"/>
              <a:buNone/>
              <a:defRPr sz="2100">
                <a:solidFill>
                  <a:schemeClr val="accent1"/>
                </a:solidFill>
              </a:defRPr>
            </a:lvl3pPr>
            <a:lvl4pPr lvl="3" rtl="0" algn="ctr">
              <a:lnSpc>
                <a:spcPct val="100000"/>
              </a:lnSpc>
              <a:spcBef>
                <a:spcPts val="0"/>
              </a:spcBef>
              <a:spcAft>
                <a:spcPts val="0"/>
              </a:spcAft>
              <a:buClr>
                <a:schemeClr val="accent1"/>
              </a:buClr>
              <a:buSzPts val="2100"/>
              <a:buNone/>
              <a:defRPr sz="2100">
                <a:solidFill>
                  <a:schemeClr val="accent1"/>
                </a:solidFill>
              </a:defRPr>
            </a:lvl4pPr>
            <a:lvl5pPr lvl="4" rtl="0" algn="ctr">
              <a:lnSpc>
                <a:spcPct val="100000"/>
              </a:lnSpc>
              <a:spcBef>
                <a:spcPts val="0"/>
              </a:spcBef>
              <a:spcAft>
                <a:spcPts val="0"/>
              </a:spcAft>
              <a:buClr>
                <a:schemeClr val="accent1"/>
              </a:buClr>
              <a:buSzPts val="2100"/>
              <a:buNone/>
              <a:defRPr sz="2100">
                <a:solidFill>
                  <a:schemeClr val="accent1"/>
                </a:solidFill>
              </a:defRPr>
            </a:lvl5pPr>
            <a:lvl6pPr lvl="5" rtl="0" algn="ctr">
              <a:lnSpc>
                <a:spcPct val="100000"/>
              </a:lnSpc>
              <a:spcBef>
                <a:spcPts val="0"/>
              </a:spcBef>
              <a:spcAft>
                <a:spcPts val="0"/>
              </a:spcAft>
              <a:buClr>
                <a:schemeClr val="accent1"/>
              </a:buClr>
              <a:buSzPts val="2100"/>
              <a:buNone/>
              <a:defRPr sz="2100">
                <a:solidFill>
                  <a:schemeClr val="accent1"/>
                </a:solidFill>
              </a:defRPr>
            </a:lvl6pPr>
            <a:lvl7pPr lvl="6" rtl="0" algn="ctr">
              <a:lnSpc>
                <a:spcPct val="100000"/>
              </a:lnSpc>
              <a:spcBef>
                <a:spcPts val="0"/>
              </a:spcBef>
              <a:spcAft>
                <a:spcPts val="0"/>
              </a:spcAft>
              <a:buClr>
                <a:schemeClr val="accent1"/>
              </a:buClr>
              <a:buSzPts val="2100"/>
              <a:buNone/>
              <a:defRPr sz="2100">
                <a:solidFill>
                  <a:schemeClr val="accent1"/>
                </a:solidFill>
              </a:defRPr>
            </a:lvl7pPr>
            <a:lvl8pPr lvl="7" rtl="0" algn="ctr">
              <a:lnSpc>
                <a:spcPct val="100000"/>
              </a:lnSpc>
              <a:spcBef>
                <a:spcPts val="0"/>
              </a:spcBef>
              <a:spcAft>
                <a:spcPts val="0"/>
              </a:spcAft>
              <a:buClr>
                <a:schemeClr val="accent1"/>
              </a:buClr>
              <a:buSzPts val="2100"/>
              <a:buNone/>
              <a:defRPr sz="2100">
                <a:solidFill>
                  <a:schemeClr val="accent1"/>
                </a:solidFill>
              </a:defRPr>
            </a:lvl8pPr>
            <a:lvl9pPr lvl="8" rtl="0" algn="ctr">
              <a:lnSpc>
                <a:spcPct val="100000"/>
              </a:lnSpc>
              <a:spcBef>
                <a:spcPts val="0"/>
              </a:spcBef>
              <a:spcAft>
                <a:spcPts val="0"/>
              </a:spcAft>
              <a:buClr>
                <a:schemeClr val="accent1"/>
              </a:buClr>
              <a:buSzPts val="2100"/>
              <a:buNone/>
              <a:defRPr sz="2100">
                <a:solidFill>
                  <a:schemeClr val="accent1"/>
                </a:solidFill>
              </a:defRPr>
            </a:lvl9pPr>
          </a:lstStyle>
          <a:p/>
        </p:txBody>
      </p:sp>
      <p:sp>
        <p:nvSpPr>
          <p:cNvPr id="104" name="Google Shape;104;p26"/>
          <p:cNvSpPr txBox="1"/>
          <p:nvPr>
            <p:ph hasCustomPrompt="1" idx="2" type="title"/>
          </p:nvPr>
        </p:nvSpPr>
        <p:spPr>
          <a:xfrm>
            <a:off x="4996800" y="2099193"/>
            <a:ext cx="31593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4800"/>
              <a:buNone/>
              <a:defRPr sz="48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05" name="Google Shape;105;p26"/>
          <p:cNvSpPr txBox="1"/>
          <p:nvPr>
            <p:ph idx="3" type="subTitle"/>
          </p:nvPr>
        </p:nvSpPr>
        <p:spPr>
          <a:xfrm>
            <a:off x="4911000" y="2703200"/>
            <a:ext cx="3330900" cy="417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2100"/>
              <a:buNone/>
              <a:defRPr sz="2100">
                <a:solidFill>
                  <a:schemeClr val="accent1"/>
                </a:solidFill>
              </a:defRPr>
            </a:lvl2pPr>
            <a:lvl3pPr lvl="2" rtl="0" algn="ctr">
              <a:lnSpc>
                <a:spcPct val="100000"/>
              </a:lnSpc>
              <a:spcBef>
                <a:spcPts val="0"/>
              </a:spcBef>
              <a:spcAft>
                <a:spcPts val="0"/>
              </a:spcAft>
              <a:buClr>
                <a:schemeClr val="accent1"/>
              </a:buClr>
              <a:buSzPts val="2100"/>
              <a:buNone/>
              <a:defRPr sz="2100">
                <a:solidFill>
                  <a:schemeClr val="accent1"/>
                </a:solidFill>
              </a:defRPr>
            </a:lvl3pPr>
            <a:lvl4pPr lvl="3" rtl="0" algn="ctr">
              <a:lnSpc>
                <a:spcPct val="100000"/>
              </a:lnSpc>
              <a:spcBef>
                <a:spcPts val="0"/>
              </a:spcBef>
              <a:spcAft>
                <a:spcPts val="0"/>
              </a:spcAft>
              <a:buClr>
                <a:schemeClr val="accent1"/>
              </a:buClr>
              <a:buSzPts val="2100"/>
              <a:buNone/>
              <a:defRPr sz="2100">
                <a:solidFill>
                  <a:schemeClr val="accent1"/>
                </a:solidFill>
              </a:defRPr>
            </a:lvl4pPr>
            <a:lvl5pPr lvl="4" rtl="0" algn="ctr">
              <a:lnSpc>
                <a:spcPct val="100000"/>
              </a:lnSpc>
              <a:spcBef>
                <a:spcPts val="0"/>
              </a:spcBef>
              <a:spcAft>
                <a:spcPts val="0"/>
              </a:spcAft>
              <a:buClr>
                <a:schemeClr val="accent1"/>
              </a:buClr>
              <a:buSzPts val="2100"/>
              <a:buNone/>
              <a:defRPr sz="2100">
                <a:solidFill>
                  <a:schemeClr val="accent1"/>
                </a:solidFill>
              </a:defRPr>
            </a:lvl5pPr>
            <a:lvl6pPr lvl="5" rtl="0" algn="ctr">
              <a:lnSpc>
                <a:spcPct val="100000"/>
              </a:lnSpc>
              <a:spcBef>
                <a:spcPts val="0"/>
              </a:spcBef>
              <a:spcAft>
                <a:spcPts val="0"/>
              </a:spcAft>
              <a:buClr>
                <a:schemeClr val="accent1"/>
              </a:buClr>
              <a:buSzPts val="2100"/>
              <a:buNone/>
              <a:defRPr sz="2100">
                <a:solidFill>
                  <a:schemeClr val="accent1"/>
                </a:solidFill>
              </a:defRPr>
            </a:lvl6pPr>
            <a:lvl7pPr lvl="6" rtl="0" algn="ctr">
              <a:lnSpc>
                <a:spcPct val="100000"/>
              </a:lnSpc>
              <a:spcBef>
                <a:spcPts val="0"/>
              </a:spcBef>
              <a:spcAft>
                <a:spcPts val="0"/>
              </a:spcAft>
              <a:buClr>
                <a:schemeClr val="accent1"/>
              </a:buClr>
              <a:buSzPts val="2100"/>
              <a:buNone/>
              <a:defRPr sz="2100">
                <a:solidFill>
                  <a:schemeClr val="accent1"/>
                </a:solidFill>
              </a:defRPr>
            </a:lvl7pPr>
            <a:lvl8pPr lvl="7" rtl="0" algn="ctr">
              <a:lnSpc>
                <a:spcPct val="100000"/>
              </a:lnSpc>
              <a:spcBef>
                <a:spcPts val="0"/>
              </a:spcBef>
              <a:spcAft>
                <a:spcPts val="0"/>
              </a:spcAft>
              <a:buClr>
                <a:schemeClr val="accent1"/>
              </a:buClr>
              <a:buSzPts val="2100"/>
              <a:buNone/>
              <a:defRPr sz="2100">
                <a:solidFill>
                  <a:schemeClr val="accent1"/>
                </a:solidFill>
              </a:defRPr>
            </a:lvl8pPr>
            <a:lvl9pPr lvl="8" rtl="0" algn="ctr">
              <a:lnSpc>
                <a:spcPct val="100000"/>
              </a:lnSpc>
              <a:spcBef>
                <a:spcPts val="0"/>
              </a:spcBef>
              <a:spcAft>
                <a:spcPts val="0"/>
              </a:spcAft>
              <a:buClr>
                <a:schemeClr val="accent1"/>
              </a:buClr>
              <a:buSzPts val="2100"/>
              <a:buNone/>
              <a:defRPr sz="2100">
                <a:solidFill>
                  <a:schemeClr val="accent1"/>
                </a:solidFill>
              </a:defRPr>
            </a:lvl9pPr>
          </a:lstStyle>
          <a:p/>
        </p:txBody>
      </p:sp>
      <p:sp>
        <p:nvSpPr>
          <p:cNvPr id="106" name="Google Shape;106;p26"/>
          <p:cNvSpPr txBox="1"/>
          <p:nvPr>
            <p:ph hasCustomPrompt="1" idx="4" type="title"/>
          </p:nvPr>
        </p:nvSpPr>
        <p:spPr>
          <a:xfrm>
            <a:off x="4996800" y="3536543"/>
            <a:ext cx="31593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4800"/>
              <a:buNone/>
              <a:defRPr sz="48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07" name="Google Shape;107;p26"/>
          <p:cNvSpPr txBox="1"/>
          <p:nvPr>
            <p:ph idx="5" type="subTitle"/>
          </p:nvPr>
        </p:nvSpPr>
        <p:spPr>
          <a:xfrm>
            <a:off x="4911000" y="4140550"/>
            <a:ext cx="3330900" cy="417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2100"/>
              <a:buNone/>
              <a:defRPr sz="2100">
                <a:solidFill>
                  <a:schemeClr val="accent1"/>
                </a:solidFill>
              </a:defRPr>
            </a:lvl2pPr>
            <a:lvl3pPr lvl="2" rtl="0" algn="ctr">
              <a:lnSpc>
                <a:spcPct val="100000"/>
              </a:lnSpc>
              <a:spcBef>
                <a:spcPts val="0"/>
              </a:spcBef>
              <a:spcAft>
                <a:spcPts val="0"/>
              </a:spcAft>
              <a:buClr>
                <a:schemeClr val="accent1"/>
              </a:buClr>
              <a:buSzPts val="2100"/>
              <a:buNone/>
              <a:defRPr sz="2100">
                <a:solidFill>
                  <a:schemeClr val="accent1"/>
                </a:solidFill>
              </a:defRPr>
            </a:lvl3pPr>
            <a:lvl4pPr lvl="3" rtl="0" algn="ctr">
              <a:lnSpc>
                <a:spcPct val="100000"/>
              </a:lnSpc>
              <a:spcBef>
                <a:spcPts val="0"/>
              </a:spcBef>
              <a:spcAft>
                <a:spcPts val="0"/>
              </a:spcAft>
              <a:buClr>
                <a:schemeClr val="accent1"/>
              </a:buClr>
              <a:buSzPts val="2100"/>
              <a:buNone/>
              <a:defRPr sz="2100">
                <a:solidFill>
                  <a:schemeClr val="accent1"/>
                </a:solidFill>
              </a:defRPr>
            </a:lvl4pPr>
            <a:lvl5pPr lvl="4" rtl="0" algn="ctr">
              <a:lnSpc>
                <a:spcPct val="100000"/>
              </a:lnSpc>
              <a:spcBef>
                <a:spcPts val="0"/>
              </a:spcBef>
              <a:spcAft>
                <a:spcPts val="0"/>
              </a:spcAft>
              <a:buClr>
                <a:schemeClr val="accent1"/>
              </a:buClr>
              <a:buSzPts val="2100"/>
              <a:buNone/>
              <a:defRPr sz="2100">
                <a:solidFill>
                  <a:schemeClr val="accent1"/>
                </a:solidFill>
              </a:defRPr>
            </a:lvl5pPr>
            <a:lvl6pPr lvl="5" rtl="0" algn="ctr">
              <a:lnSpc>
                <a:spcPct val="100000"/>
              </a:lnSpc>
              <a:spcBef>
                <a:spcPts val="0"/>
              </a:spcBef>
              <a:spcAft>
                <a:spcPts val="0"/>
              </a:spcAft>
              <a:buClr>
                <a:schemeClr val="accent1"/>
              </a:buClr>
              <a:buSzPts val="2100"/>
              <a:buNone/>
              <a:defRPr sz="2100">
                <a:solidFill>
                  <a:schemeClr val="accent1"/>
                </a:solidFill>
              </a:defRPr>
            </a:lvl6pPr>
            <a:lvl7pPr lvl="6" rtl="0" algn="ctr">
              <a:lnSpc>
                <a:spcPct val="100000"/>
              </a:lnSpc>
              <a:spcBef>
                <a:spcPts val="0"/>
              </a:spcBef>
              <a:spcAft>
                <a:spcPts val="0"/>
              </a:spcAft>
              <a:buClr>
                <a:schemeClr val="accent1"/>
              </a:buClr>
              <a:buSzPts val="2100"/>
              <a:buNone/>
              <a:defRPr sz="2100">
                <a:solidFill>
                  <a:schemeClr val="accent1"/>
                </a:solidFill>
              </a:defRPr>
            </a:lvl7pPr>
            <a:lvl8pPr lvl="7" rtl="0" algn="ctr">
              <a:lnSpc>
                <a:spcPct val="100000"/>
              </a:lnSpc>
              <a:spcBef>
                <a:spcPts val="0"/>
              </a:spcBef>
              <a:spcAft>
                <a:spcPts val="0"/>
              </a:spcAft>
              <a:buClr>
                <a:schemeClr val="accent1"/>
              </a:buClr>
              <a:buSzPts val="2100"/>
              <a:buNone/>
              <a:defRPr sz="2100">
                <a:solidFill>
                  <a:schemeClr val="accent1"/>
                </a:solidFill>
              </a:defRPr>
            </a:lvl8pPr>
            <a:lvl9pPr lvl="8" rtl="0" algn="ctr">
              <a:lnSpc>
                <a:spcPct val="100000"/>
              </a:lnSpc>
              <a:spcBef>
                <a:spcPts val="0"/>
              </a:spcBef>
              <a:spcAft>
                <a:spcPts val="0"/>
              </a:spcAft>
              <a:buClr>
                <a:schemeClr val="accent1"/>
              </a:buClr>
              <a:buSzPts val="2100"/>
              <a:buNone/>
              <a:defRPr sz="2100">
                <a:solidFill>
                  <a:schemeClr val="accent1"/>
                </a:solidFill>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ix Columns  ">
  <p:cSld name="SECTION_TITLE_AND_DESCRIPTION_1_1_1">
    <p:bg>
      <p:bgPr>
        <a:blipFill>
          <a:blip r:embed="rId2">
            <a:alphaModFix/>
          </a:blip>
          <a:stretch>
            <a:fillRect/>
          </a:stretch>
        </a:blipFill>
      </p:bgPr>
    </p:bg>
    <p:spTree>
      <p:nvGrpSpPr>
        <p:cNvPr id="108" name="Shape 108"/>
        <p:cNvGrpSpPr/>
        <p:nvPr/>
      </p:nvGrpSpPr>
      <p:grpSpPr>
        <a:xfrm>
          <a:off x="0" y="0"/>
          <a:ext cx="0" cy="0"/>
          <a:chOff x="0" y="0"/>
          <a:chExt cx="0" cy="0"/>
        </a:xfrm>
      </p:grpSpPr>
      <p:sp>
        <p:nvSpPr>
          <p:cNvPr id="109" name="Google Shape;109;p27"/>
          <p:cNvSpPr txBox="1"/>
          <p:nvPr>
            <p:ph type="title"/>
          </p:nvPr>
        </p:nvSpPr>
        <p:spPr>
          <a:xfrm>
            <a:off x="3538497" y="1818541"/>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10" name="Google Shape;110;p27"/>
          <p:cNvSpPr txBox="1"/>
          <p:nvPr>
            <p:ph idx="1" type="subTitle"/>
          </p:nvPr>
        </p:nvSpPr>
        <p:spPr>
          <a:xfrm>
            <a:off x="3538498" y="2324765"/>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11" name="Google Shape;111;p27"/>
          <p:cNvSpPr txBox="1"/>
          <p:nvPr>
            <p:ph idx="2" type="title"/>
          </p:nvPr>
        </p:nvSpPr>
        <p:spPr>
          <a:xfrm>
            <a:off x="6028553" y="1818541"/>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12" name="Google Shape;112;p27"/>
          <p:cNvSpPr txBox="1"/>
          <p:nvPr>
            <p:ph idx="3" type="subTitle"/>
          </p:nvPr>
        </p:nvSpPr>
        <p:spPr>
          <a:xfrm>
            <a:off x="6028552" y="2324765"/>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13" name="Google Shape;113;p27"/>
          <p:cNvSpPr txBox="1"/>
          <p:nvPr>
            <p:ph idx="4"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14" name="Google Shape;114;p27"/>
          <p:cNvSpPr txBox="1"/>
          <p:nvPr>
            <p:ph idx="5" type="title"/>
          </p:nvPr>
        </p:nvSpPr>
        <p:spPr>
          <a:xfrm>
            <a:off x="1048447" y="1818541"/>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15" name="Google Shape;115;p27"/>
          <p:cNvSpPr txBox="1"/>
          <p:nvPr>
            <p:ph idx="6" type="subTitle"/>
          </p:nvPr>
        </p:nvSpPr>
        <p:spPr>
          <a:xfrm>
            <a:off x="1048450" y="2324765"/>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16" name="Google Shape;116;p27"/>
          <p:cNvSpPr txBox="1"/>
          <p:nvPr>
            <p:ph idx="7" type="title"/>
          </p:nvPr>
        </p:nvSpPr>
        <p:spPr>
          <a:xfrm>
            <a:off x="3538497" y="332503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17" name="Google Shape;117;p27"/>
          <p:cNvSpPr txBox="1"/>
          <p:nvPr>
            <p:ph idx="8" type="subTitle"/>
          </p:nvPr>
        </p:nvSpPr>
        <p:spPr>
          <a:xfrm>
            <a:off x="3538498" y="3831259"/>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18" name="Google Shape;118;p27"/>
          <p:cNvSpPr txBox="1"/>
          <p:nvPr>
            <p:ph idx="9" type="title"/>
          </p:nvPr>
        </p:nvSpPr>
        <p:spPr>
          <a:xfrm>
            <a:off x="6028553" y="332503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19" name="Google Shape;119;p27"/>
          <p:cNvSpPr txBox="1"/>
          <p:nvPr>
            <p:ph idx="13" type="subTitle"/>
          </p:nvPr>
        </p:nvSpPr>
        <p:spPr>
          <a:xfrm>
            <a:off x="6028552" y="3831259"/>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20" name="Google Shape;120;p27"/>
          <p:cNvSpPr txBox="1"/>
          <p:nvPr>
            <p:ph idx="14" type="title"/>
          </p:nvPr>
        </p:nvSpPr>
        <p:spPr>
          <a:xfrm>
            <a:off x="1048447" y="332503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21" name="Google Shape;121;p27"/>
          <p:cNvSpPr txBox="1"/>
          <p:nvPr>
            <p:ph idx="15" type="subTitle"/>
          </p:nvPr>
        </p:nvSpPr>
        <p:spPr>
          <a:xfrm>
            <a:off x="1048450" y="3831259"/>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Four Columns 1">
  <p:cSld name="TITLE_1_1_2_1">
    <p:bg>
      <p:bgPr>
        <a:blipFill>
          <a:blip r:embed="rId2">
            <a:alphaModFix/>
          </a:blip>
          <a:stretch>
            <a:fillRect/>
          </a:stretch>
        </a:blipFill>
      </p:bgPr>
    </p:bg>
    <p:spTree>
      <p:nvGrpSpPr>
        <p:cNvPr id="122" name="Shape 122"/>
        <p:cNvGrpSpPr/>
        <p:nvPr/>
      </p:nvGrpSpPr>
      <p:grpSpPr>
        <a:xfrm>
          <a:off x="0" y="0"/>
          <a:ext cx="0" cy="0"/>
          <a:chOff x="0" y="0"/>
          <a:chExt cx="0" cy="0"/>
        </a:xfrm>
      </p:grpSpPr>
      <p:sp>
        <p:nvSpPr>
          <p:cNvPr id="123" name="Google Shape;123;p28"/>
          <p:cNvSpPr txBox="1"/>
          <p:nvPr>
            <p:ph type="title"/>
          </p:nvPr>
        </p:nvSpPr>
        <p:spPr>
          <a:xfrm>
            <a:off x="938500" y="445025"/>
            <a:ext cx="50436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24" name="Google Shape;124;p28"/>
          <p:cNvSpPr txBox="1"/>
          <p:nvPr>
            <p:ph idx="2" type="title"/>
          </p:nvPr>
        </p:nvSpPr>
        <p:spPr>
          <a:xfrm>
            <a:off x="1338238" y="2359825"/>
            <a:ext cx="2727600" cy="375600"/>
          </a:xfrm>
          <a:prstGeom prst="rect">
            <a:avLst/>
          </a:prstGeom>
        </p:spPr>
        <p:txBody>
          <a:bodyPr anchorCtr="0" anchor="t" bIns="91425" lIns="91425" spcFirstLastPara="1" rIns="91425" wrap="square" tIns="91425">
            <a:noAutofit/>
          </a:bodyPr>
          <a:lstStyle>
            <a:lvl1pPr lvl="0" rtl="0" algn="r">
              <a:spcBef>
                <a:spcPts val="0"/>
              </a:spcBef>
              <a:spcAft>
                <a:spcPts val="0"/>
              </a:spcAft>
              <a:buClr>
                <a:schemeClr val="lt1"/>
              </a:buClr>
              <a:buSzPts val="1400"/>
              <a:buNone/>
              <a:defRPr sz="1400">
                <a:solidFill>
                  <a:schemeClr val="lt1"/>
                </a:solidFill>
              </a:defRPr>
            </a:lvl1pPr>
            <a:lvl2pPr lvl="1" rtl="0" algn="r">
              <a:spcBef>
                <a:spcPts val="0"/>
              </a:spcBef>
              <a:spcAft>
                <a:spcPts val="0"/>
              </a:spcAft>
              <a:buClr>
                <a:schemeClr val="lt1"/>
              </a:buClr>
              <a:buSzPts val="4200"/>
              <a:buNone/>
              <a:defRPr sz="4200">
                <a:solidFill>
                  <a:schemeClr val="lt1"/>
                </a:solidFill>
              </a:defRPr>
            </a:lvl2pPr>
            <a:lvl3pPr lvl="2" rtl="0" algn="r">
              <a:spcBef>
                <a:spcPts val="0"/>
              </a:spcBef>
              <a:spcAft>
                <a:spcPts val="0"/>
              </a:spcAft>
              <a:buClr>
                <a:schemeClr val="lt1"/>
              </a:buClr>
              <a:buSzPts val="4200"/>
              <a:buNone/>
              <a:defRPr sz="4200">
                <a:solidFill>
                  <a:schemeClr val="lt1"/>
                </a:solidFill>
              </a:defRPr>
            </a:lvl3pPr>
            <a:lvl4pPr lvl="3" rtl="0" algn="r">
              <a:spcBef>
                <a:spcPts val="0"/>
              </a:spcBef>
              <a:spcAft>
                <a:spcPts val="0"/>
              </a:spcAft>
              <a:buClr>
                <a:schemeClr val="lt1"/>
              </a:buClr>
              <a:buSzPts val="4200"/>
              <a:buNone/>
              <a:defRPr sz="4200">
                <a:solidFill>
                  <a:schemeClr val="lt1"/>
                </a:solidFill>
              </a:defRPr>
            </a:lvl4pPr>
            <a:lvl5pPr lvl="4" rtl="0" algn="r">
              <a:spcBef>
                <a:spcPts val="0"/>
              </a:spcBef>
              <a:spcAft>
                <a:spcPts val="0"/>
              </a:spcAft>
              <a:buClr>
                <a:schemeClr val="lt1"/>
              </a:buClr>
              <a:buSzPts val="4200"/>
              <a:buNone/>
              <a:defRPr sz="4200">
                <a:solidFill>
                  <a:schemeClr val="lt1"/>
                </a:solidFill>
              </a:defRPr>
            </a:lvl5pPr>
            <a:lvl6pPr lvl="5" rtl="0" algn="r">
              <a:spcBef>
                <a:spcPts val="0"/>
              </a:spcBef>
              <a:spcAft>
                <a:spcPts val="0"/>
              </a:spcAft>
              <a:buClr>
                <a:schemeClr val="lt1"/>
              </a:buClr>
              <a:buSzPts val="4200"/>
              <a:buNone/>
              <a:defRPr sz="4200">
                <a:solidFill>
                  <a:schemeClr val="lt1"/>
                </a:solidFill>
              </a:defRPr>
            </a:lvl6pPr>
            <a:lvl7pPr lvl="6" rtl="0" algn="r">
              <a:spcBef>
                <a:spcPts val="0"/>
              </a:spcBef>
              <a:spcAft>
                <a:spcPts val="0"/>
              </a:spcAft>
              <a:buClr>
                <a:schemeClr val="lt1"/>
              </a:buClr>
              <a:buSzPts val="4200"/>
              <a:buNone/>
              <a:defRPr sz="4200">
                <a:solidFill>
                  <a:schemeClr val="lt1"/>
                </a:solidFill>
              </a:defRPr>
            </a:lvl7pPr>
            <a:lvl8pPr lvl="7" rtl="0" algn="r">
              <a:spcBef>
                <a:spcPts val="0"/>
              </a:spcBef>
              <a:spcAft>
                <a:spcPts val="0"/>
              </a:spcAft>
              <a:buClr>
                <a:schemeClr val="lt1"/>
              </a:buClr>
              <a:buSzPts val="4200"/>
              <a:buNone/>
              <a:defRPr sz="4200">
                <a:solidFill>
                  <a:schemeClr val="lt1"/>
                </a:solidFill>
              </a:defRPr>
            </a:lvl8pPr>
            <a:lvl9pPr lvl="8" rtl="0" algn="r">
              <a:spcBef>
                <a:spcPts val="0"/>
              </a:spcBef>
              <a:spcAft>
                <a:spcPts val="0"/>
              </a:spcAft>
              <a:buClr>
                <a:schemeClr val="lt1"/>
              </a:buClr>
              <a:buSzPts val="4200"/>
              <a:buNone/>
              <a:defRPr sz="4200">
                <a:solidFill>
                  <a:schemeClr val="lt1"/>
                </a:solidFill>
              </a:defRPr>
            </a:lvl9pPr>
          </a:lstStyle>
          <a:p/>
        </p:txBody>
      </p:sp>
      <p:sp>
        <p:nvSpPr>
          <p:cNvPr id="125" name="Google Shape;125;p28"/>
          <p:cNvSpPr txBox="1"/>
          <p:nvPr>
            <p:ph idx="1" type="subTitle"/>
          </p:nvPr>
        </p:nvSpPr>
        <p:spPr>
          <a:xfrm>
            <a:off x="1338238" y="1713051"/>
            <a:ext cx="2727600" cy="605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lt1"/>
              </a:buClr>
              <a:buSzPts val="1600"/>
              <a:buNone/>
              <a:defRPr sz="1600">
                <a:solidFill>
                  <a:schemeClr val="lt1"/>
                </a:solidFill>
              </a:defRPr>
            </a:lvl1pPr>
            <a:lvl2pPr lvl="1" rtl="0" algn="r">
              <a:lnSpc>
                <a:spcPct val="100000"/>
              </a:lnSpc>
              <a:spcBef>
                <a:spcPts val="0"/>
              </a:spcBef>
              <a:spcAft>
                <a:spcPts val="0"/>
              </a:spcAft>
              <a:buClr>
                <a:schemeClr val="lt1"/>
              </a:buClr>
              <a:buSzPts val="1600"/>
              <a:buNone/>
              <a:defRPr sz="1600">
                <a:solidFill>
                  <a:schemeClr val="lt1"/>
                </a:solidFill>
              </a:defRPr>
            </a:lvl2pPr>
            <a:lvl3pPr lvl="2" rtl="0" algn="r">
              <a:lnSpc>
                <a:spcPct val="100000"/>
              </a:lnSpc>
              <a:spcBef>
                <a:spcPts val="0"/>
              </a:spcBef>
              <a:spcAft>
                <a:spcPts val="0"/>
              </a:spcAft>
              <a:buClr>
                <a:schemeClr val="lt1"/>
              </a:buClr>
              <a:buSzPts val="1600"/>
              <a:buNone/>
              <a:defRPr sz="1600">
                <a:solidFill>
                  <a:schemeClr val="lt1"/>
                </a:solidFill>
              </a:defRPr>
            </a:lvl3pPr>
            <a:lvl4pPr lvl="3" rtl="0" algn="r">
              <a:lnSpc>
                <a:spcPct val="100000"/>
              </a:lnSpc>
              <a:spcBef>
                <a:spcPts val="0"/>
              </a:spcBef>
              <a:spcAft>
                <a:spcPts val="0"/>
              </a:spcAft>
              <a:buClr>
                <a:schemeClr val="lt1"/>
              </a:buClr>
              <a:buSzPts val="1600"/>
              <a:buNone/>
              <a:defRPr sz="1600">
                <a:solidFill>
                  <a:schemeClr val="lt1"/>
                </a:solidFill>
              </a:defRPr>
            </a:lvl4pPr>
            <a:lvl5pPr lvl="4" rtl="0" algn="r">
              <a:lnSpc>
                <a:spcPct val="100000"/>
              </a:lnSpc>
              <a:spcBef>
                <a:spcPts val="0"/>
              </a:spcBef>
              <a:spcAft>
                <a:spcPts val="0"/>
              </a:spcAft>
              <a:buClr>
                <a:schemeClr val="lt1"/>
              </a:buClr>
              <a:buSzPts val="1600"/>
              <a:buNone/>
              <a:defRPr sz="1600">
                <a:solidFill>
                  <a:schemeClr val="lt1"/>
                </a:solidFill>
              </a:defRPr>
            </a:lvl5pPr>
            <a:lvl6pPr lvl="5" rtl="0" algn="r">
              <a:lnSpc>
                <a:spcPct val="100000"/>
              </a:lnSpc>
              <a:spcBef>
                <a:spcPts val="0"/>
              </a:spcBef>
              <a:spcAft>
                <a:spcPts val="0"/>
              </a:spcAft>
              <a:buClr>
                <a:schemeClr val="lt1"/>
              </a:buClr>
              <a:buSzPts val="1600"/>
              <a:buNone/>
              <a:defRPr sz="1600">
                <a:solidFill>
                  <a:schemeClr val="lt1"/>
                </a:solidFill>
              </a:defRPr>
            </a:lvl6pPr>
            <a:lvl7pPr lvl="6" rtl="0" algn="r">
              <a:lnSpc>
                <a:spcPct val="100000"/>
              </a:lnSpc>
              <a:spcBef>
                <a:spcPts val="0"/>
              </a:spcBef>
              <a:spcAft>
                <a:spcPts val="0"/>
              </a:spcAft>
              <a:buClr>
                <a:schemeClr val="lt1"/>
              </a:buClr>
              <a:buSzPts val="1600"/>
              <a:buNone/>
              <a:defRPr sz="1600">
                <a:solidFill>
                  <a:schemeClr val="lt1"/>
                </a:solidFill>
              </a:defRPr>
            </a:lvl7pPr>
            <a:lvl8pPr lvl="7" rtl="0" algn="r">
              <a:lnSpc>
                <a:spcPct val="100000"/>
              </a:lnSpc>
              <a:spcBef>
                <a:spcPts val="0"/>
              </a:spcBef>
              <a:spcAft>
                <a:spcPts val="0"/>
              </a:spcAft>
              <a:buClr>
                <a:schemeClr val="lt1"/>
              </a:buClr>
              <a:buSzPts val="1600"/>
              <a:buNone/>
              <a:defRPr sz="1600">
                <a:solidFill>
                  <a:schemeClr val="lt1"/>
                </a:solidFill>
              </a:defRPr>
            </a:lvl8pPr>
            <a:lvl9pPr lvl="8" rtl="0" algn="r">
              <a:lnSpc>
                <a:spcPct val="100000"/>
              </a:lnSpc>
              <a:spcBef>
                <a:spcPts val="0"/>
              </a:spcBef>
              <a:spcAft>
                <a:spcPts val="0"/>
              </a:spcAft>
              <a:buClr>
                <a:schemeClr val="lt1"/>
              </a:buClr>
              <a:buSzPts val="1600"/>
              <a:buNone/>
              <a:defRPr sz="1600">
                <a:solidFill>
                  <a:schemeClr val="lt1"/>
                </a:solidFill>
              </a:defRPr>
            </a:lvl9pPr>
          </a:lstStyle>
          <a:p/>
        </p:txBody>
      </p:sp>
      <p:sp>
        <p:nvSpPr>
          <p:cNvPr id="126" name="Google Shape;126;p28"/>
          <p:cNvSpPr txBox="1"/>
          <p:nvPr>
            <p:ph idx="3" type="title"/>
          </p:nvPr>
        </p:nvSpPr>
        <p:spPr>
          <a:xfrm>
            <a:off x="1338238" y="3988950"/>
            <a:ext cx="2727600" cy="375600"/>
          </a:xfrm>
          <a:prstGeom prst="rect">
            <a:avLst/>
          </a:prstGeom>
        </p:spPr>
        <p:txBody>
          <a:bodyPr anchorCtr="0" anchor="t" bIns="91425" lIns="91425" spcFirstLastPara="1" rIns="91425" wrap="square" tIns="91425">
            <a:noAutofit/>
          </a:bodyPr>
          <a:lstStyle>
            <a:lvl1pPr lvl="0" rtl="0" algn="r">
              <a:spcBef>
                <a:spcPts val="0"/>
              </a:spcBef>
              <a:spcAft>
                <a:spcPts val="0"/>
              </a:spcAft>
              <a:buClr>
                <a:schemeClr val="lt1"/>
              </a:buClr>
              <a:buSzPts val="1400"/>
              <a:buNone/>
              <a:defRPr sz="1400">
                <a:solidFill>
                  <a:schemeClr val="lt1"/>
                </a:solidFill>
              </a:defRPr>
            </a:lvl1pPr>
            <a:lvl2pPr lvl="1" rtl="0" algn="r">
              <a:spcBef>
                <a:spcPts val="0"/>
              </a:spcBef>
              <a:spcAft>
                <a:spcPts val="0"/>
              </a:spcAft>
              <a:buClr>
                <a:schemeClr val="lt1"/>
              </a:buClr>
              <a:buSzPts val="4200"/>
              <a:buNone/>
              <a:defRPr sz="4200">
                <a:solidFill>
                  <a:schemeClr val="lt1"/>
                </a:solidFill>
              </a:defRPr>
            </a:lvl2pPr>
            <a:lvl3pPr lvl="2" rtl="0" algn="r">
              <a:spcBef>
                <a:spcPts val="0"/>
              </a:spcBef>
              <a:spcAft>
                <a:spcPts val="0"/>
              </a:spcAft>
              <a:buClr>
                <a:schemeClr val="lt1"/>
              </a:buClr>
              <a:buSzPts val="4200"/>
              <a:buNone/>
              <a:defRPr sz="4200">
                <a:solidFill>
                  <a:schemeClr val="lt1"/>
                </a:solidFill>
              </a:defRPr>
            </a:lvl3pPr>
            <a:lvl4pPr lvl="3" rtl="0" algn="r">
              <a:spcBef>
                <a:spcPts val="0"/>
              </a:spcBef>
              <a:spcAft>
                <a:spcPts val="0"/>
              </a:spcAft>
              <a:buClr>
                <a:schemeClr val="lt1"/>
              </a:buClr>
              <a:buSzPts val="4200"/>
              <a:buNone/>
              <a:defRPr sz="4200">
                <a:solidFill>
                  <a:schemeClr val="lt1"/>
                </a:solidFill>
              </a:defRPr>
            </a:lvl4pPr>
            <a:lvl5pPr lvl="4" rtl="0" algn="r">
              <a:spcBef>
                <a:spcPts val="0"/>
              </a:spcBef>
              <a:spcAft>
                <a:spcPts val="0"/>
              </a:spcAft>
              <a:buClr>
                <a:schemeClr val="lt1"/>
              </a:buClr>
              <a:buSzPts val="4200"/>
              <a:buNone/>
              <a:defRPr sz="4200">
                <a:solidFill>
                  <a:schemeClr val="lt1"/>
                </a:solidFill>
              </a:defRPr>
            </a:lvl5pPr>
            <a:lvl6pPr lvl="5" rtl="0" algn="r">
              <a:spcBef>
                <a:spcPts val="0"/>
              </a:spcBef>
              <a:spcAft>
                <a:spcPts val="0"/>
              </a:spcAft>
              <a:buClr>
                <a:schemeClr val="lt1"/>
              </a:buClr>
              <a:buSzPts val="4200"/>
              <a:buNone/>
              <a:defRPr sz="4200">
                <a:solidFill>
                  <a:schemeClr val="lt1"/>
                </a:solidFill>
              </a:defRPr>
            </a:lvl6pPr>
            <a:lvl7pPr lvl="6" rtl="0" algn="r">
              <a:spcBef>
                <a:spcPts val="0"/>
              </a:spcBef>
              <a:spcAft>
                <a:spcPts val="0"/>
              </a:spcAft>
              <a:buClr>
                <a:schemeClr val="lt1"/>
              </a:buClr>
              <a:buSzPts val="4200"/>
              <a:buNone/>
              <a:defRPr sz="4200">
                <a:solidFill>
                  <a:schemeClr val="lt1"/>
                </a:solidFill>
              </a:defRPr>
            </a:lvl7pPr>
            <a:lvl8pPr lvl="7" rtl="0" algn="r">
              <a:spcBef>
                <a:spcPts val="0"/>
              </a:spcBef>
              <a:spcAft>
                <a:spcPts val="0"/>
              </a:spcAft>
              <a:buClr>
                <a:schemeClr val="lt1"/>
              </a:buClr>
              <a:buSzPts val="4200"/>
              <a:buNone/>
              <a:defRPr sz="4200">
                <a:solidFill>
                  <a:schemeClr val="lt1"/>
                </a:solidFill>
              </a:defRPr>
            </a:lvl8pPr>
            <a:lvl9pPr lvl="8" rtl="0" algn="r">
              <a:spcBef>
                <a:spcPts val="0"/>
              </a:spcBef>
              <a:spcAft>
                <a:spcPts val="0"/>
              </a:spcAft>
              <a:buClr>
                <a:schemeClr val="lt1"/>
              </a:buClr>
              <a:buSzPts val="4200"/>
              <a:buNone/>
              <a:defRPr sz="4200">
                <a:solidFill>
                  <a:schemeClr val="lt1"/>
                </a:solidFill>
              </a:defRPr>
            </a:lvl9pPr>
          </a:lstStyle>
          <a:p/>
        </p:txBody>
      </p:sp>
      <p:sp>
        <p:nvSpPr>
          <p:cNvPr id="127" name="Google Shape;127;p28"/>
          <p:cNvSpPr txBox="1"/>
          <p:nvPr>
            <p:ph idx="4" type="subTitle"/>
          </p:nvPr>
        </p:nvSpPr>
        <p:spPr>
          <a:xfrm>
            <a:off x="1338238" y="3342176"/>
            <a:ext cx="2727600" cy="605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lt1"/>
              </a:buClr>
              <a:buSzPts val="1600"/>
              <a:buNone/>
              <a:defRPr sz="1600">
                <a:solidFill>
                  <a:schemeClr val="lt1"/>
                </a:solidFill>
              </a:defRPr>
            </a:lvl1pPr>
            <a:lvl2pPr lvl="1" rtl="0" algn="r">
              <a:lnSpc>
                <a:spcPct val="100000"/>
              </a:lnSpc>
              <a:spcBef>
                <a:spcPts val="0"/>
              </a:spcBef>
              <a:spcAft>
                <a:spcPts val="0"/>
              </a:spcAft>
              <a:buClr>
                <a:schemeClr val="lt1"/>
              </a:buClr>
              <a:buSzPts val="1600"/>
              <a:buNone/>
              <a:defRPr sz="1600">
                <a:solidFill>
                  <a:schemeClr val="lt1"/>
                </a:solidFill>
              </a:defRPr>
            </a:lvl2pPr>
            <a:lvl3pPr lvl="2" rtl="0" algn="r">
              <a:lnSpc>
                <a:spcPct val="100000"/>
              </a:lnSpc>
              <a:spcBef>
                <a:spcPts val="0"/>
              </a:spcBef>
              <a:spcAft>
                <a:spcPts val="0"/>
              </a:spcAft>
              <a:buClr>
                <a:schemeClr val="lt1"/>
              </a:buClr>
              <a:buSzPts val="1600"/>
              <a:buNone/>
              <a:defRPr sz="1600">
                <a:solidFill>
                  <a:schemeClr val="lt1"/>
                </a:solidFill>
              </a:defRPr>
            </a:lvl3pPr>
            <a:lvl4pPr lvl="3" rtl="0" algn="r">
              <a:lnSpc>
                <a:spcPct val="100000"/>
              </a:lnSpc>
              <a:spcBef>
                <a:spcPts val="0"/>
              </a:spcBef>
              <a:spcAft>
                <a:spcPts val="0"/>
              </a:spcAft>
              <a:buClr>
                <a:schemeClr val="lt1"/>
              </a:buClr>
              <a:buSzPts val="1600"/>
              <a:buNone/>
              <a:defRPr sz="1600">
                <a:solidFill>
                  <a:schemeClr val="lt1"/>
                </a:solidFill>
              </a:defRPr>
            </a:lvl4pPr>
            <a:lvl5pPr lvl="4" rtl="0" algn="r">
              <a:lnSpc>
                <a:spcPct val="100000"/>
              </a:lnSpc>
              <a:spcBef>
                <a:spcPts val="0"/>
              </a:spcBef>
              <a:spcAft>
                <a:spcPts val="0"/>
              </a:spcAft>
              <a:buClr>
                <a:schemeClr val="lt1"/>
              </a:buClr>
              <a:buSzPts val="1600"/>
              <a:buNone/>
              <a:defRPr sz="1600">
                <a:solidFill>
                  <a:schemeClr val="lt1"/>
                </a:solidFill>
              </a:defRPr>
            </a:lvl5pPr>
            <a:lvl6pPr lvl="5" rtl="0" algn="r">
              <a:lnSpc>
                <a:spcPct val="100000"/>
              </a:lnSpc>
              <a:spcBef>
                <a:spcPts val="0"/>
              </a:spcBef>
              <a:spcAft>
                <a:spcPts val="0"/>
              </a:spcAft>
              <a:buClr>
                <a:schemeClr val="lt1"/>
              </a:buClr>
              <a:buSzPts val="1600"/>
              <a:buNone/>
              <a:defRPr sz="1600">
                <a:solidFill>
                  <a:schemeClr val="lt1"/>
                </a:solidFill>
              </a:defRPr>
            </a:lvl6pPr>
            <a:lvl7pPr lvl="6" rtl="0" algn="r">
              <a:lnSpc>
                <a:spcPct val="100000"/>
              </a:lnSpc>
              <a:spcBef>
                <a:spcPts val="0"/>
              </a:spcBef>
              <a:spcAft>
                <a:spcPts val="0"/>
              </a:spcAft>
              <a:buClr>
                <a:schemeClr val="lt1"/>
              </a:buClr>
              <a:buSzPts val="1600"/>
              <a:buNone/>
              <a:defRPr sz="1600">
                <a:solidFill>
                  <a:schemeClr val="lt1"/>
                </a:solidFill>
              </a:defRPr>
            </a:lvl7pPr>
            <a:lvl8pPr lvl="7" rtl="0" algn="r">
              <a:lnSpc>
                <a:spcPct val="100000"/>
              </a:lnSpc>
              <a:spcBef>
                <a:spcPts val="0"/>
              </a:spcBef>
              <a:spcAft>
                <a:spcPts val="0"/>
              </a:spcAft>
              <a:buClr>
                <a:schemeClr val="lt1"/>
              </a:buClr>
              <a:buSzPts val="1600"/>
              <a:buNone/>
              <a:defRPr sz="1600">
                <a:solidFill>
                  <a:schemeClr val="lt1"/>
                </a:solidFill>
              </a:defRPr>
            </a:lvl8pPr>
            <a:lvl9pPr lvl="8" rtl="0" algn="r">
              <a:lnSpc>
                <a:spcPct val="100000"/>
              </a:lnSpc>
              <a:spcBef>
                <a:spcPts val="0"/>
              </a:spcBef>
              <a:spcAft>
                <a:spcPts val="0"/>
              </a:spcAft>
              <a:buClr>
                <a:schemeClr val="lt1"/>
              </a:buClr>
              <a:buSzPts val="1600"/>
              <a:buNone/>
              <a:defRPr sz="1600">
                <a:solidFill>
                  <a:schemeClr val="lt1"/>
                </a:solidFill>
              </a:defRPr>
            </a:lvl9pPr>
          </a:lstStyle>
          <a:p/>
        </p:txBody>
      </p:sp>
      <p:sp>
        <p:nvSpPr>
          <p:cNvPr id="128" name="Google Shape;128;p28"/>
          <p:cNvSpPr txBox="1"/>
          <p:nvPr>
            <p:ph idx="5" type="title"/>
          </p:nvPr>
        </p:nvSpPr>
        <p:spPr>
          <a:xfrm>
            <a:off x="5078163" y="2359825"/>
            <a:ext cx="2727600" cy="375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1400"/>
              <a:buNone/>
              <a:defRPr sz="14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129" name="Google Shape;129;p28"/>
          <p:cNvSpPr txBox="1"/>
          <p:nvPr>
            <p:ph idx="6" type="subTitle"/>
          </p:nvPr>
        </p:nvSpPr>
        <p:spPr>
          <a:xfrm>
            <a:off x="5078163" y="1713051"/>
            <a:ext cx="2727600" cy="605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p:txBody>
      </p:sp>
      <p:sp>
        <p:nvSpPr>
          <p:cNvPr id="130" name="Google Shape;130;p28"/>
          <p:cNvSpPr txBox="1"/>
          <p:nvPr>
            <p:ph idx="7" type="title"/>
          </p:nvPr>
        </p:nvSpPr>
        <p:spPr>
          <a:xfrm>
            <a:off x="5078163" y="3988950"/>
            <a:ext cx="2727600" cy="375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1400"/>
              <a:buNone/>
              <a:defRPr sz="14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131" name="Google Shape;131;p28"/>
          <p:cNvSpPr txBox="1"/>
          <p:nvPr>
            <p:ph idx="8" type="subTitle"/>
          </p:nvPr>
        </p:nvSpPr>
        <p:spPr>
          <a:xfrm>
            <a:off x="5078163" y="3342176"/>
            <a:ext cx="2727600" cy="605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p:cSld name="SECTION_TITLE_AND_DESCRIPTION_1_2">
    <p:bg>
      <p:bgPr>
        <a:blipFill>
          <a:blip r:embed="rId2">
            <a:alphaModFix/>
          </a:blip>
          <a:stretch>
            <a:fillRect/>
          </a:stretch>
        </a:blipFill>
      </p:bgPr>
    </p:bg>
    <p:spTree>
      <p:nvGrpSpPr>
        <p:cNvPr id="132" name="Shape 132"/>
        <p:cNvGrpSpPr/>
        <p:nvPr/>
      </p:nvGrpSpPr>
      <p:grpSpPr>
        <a:xfrm>
          <a:off x="0" y="0"/>
          <a:ext cx="0" cy="0"/>
          <a:chOff x="0" y="0"/>
          <a:chExt cx="0" cy="0"/>
        </a:xfrm>
      </p:grpSpPr>
      <p:sp>
        <p:nvSpPr>
          <p:cNvPr id="133" name="Google Shape;133;p29"/>
          <p:cNvSpPr txBox="1"/>
          <p:nvPr>
            <p:ph idx="1" type="subTitle"/>
          </p:nvPr>
        </p:nvSpPr>
        <p:spPr>
          <a:xfrm>
            <a:off x="5817050" y="2435925"/>
            <a:ext cx="2556300" cy="2048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
        <p:nvSpPr>
          <p:cNvPr id="134" name="Google Shape;134;p29"/>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1">
  <p:cSld name="TITLE_ONLY_1">
    <p:bg>
      <p:bgPr>
        <a:blipFill>
          <a:blip r:embed="rId2">
            <a:alphaModFix/>
          </a:blip>
          <a:stretch>
            <a:fillRect/>
          </a:stretch>
        </a:blipFill>
      </p:bgPr>
    </p:bg>
    <p:spTree>
      <p:nvGrpSpPr>
        <p:cNvPr id="135" name="Shape 135"/>
        <p:cNvGrpSpPr/>
        <p:nvPr/>
      </p:nvGrpSpPr>
      <p:grpSpPr>
        <a:xfrm>
          <a:off x="0" y="0"/>
          <a:ext cx="0" cy="0"/>
          <a:chOff x="0" y="0"/>
          <a:chExt cx="0" cy="0"/>
        </a:xfrm>
      </p:grpSpPr>
      <p:sp>
        <p:nvSpPr>
          <p:cNvPr id="136" name="Google Shape;136;p30"/>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37" name="Google Shape;137;p30"/>
          <p:cNvSpPr txBox="1"/>
          <p:nvPr>
            <p:ph idx="1" type="subTitle"/>
          </p:nvPr>
        </p:nvSpPr>
        <p:spPr>
          <a:xfrm>
            <a:off x="938500" y="2435925"/>
            <a:ext cx="2556300" cy="2048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15" name="Shape 15"/>
        <p:cNvGrpSpPr/>
        <p:nvPr/>
      </p:nvGrpSpPr>
      <p:grpSpPr>
        <a:xfrm>
          <a:off x="0" y="0"/>
          <a:ext cx="0" cy="0"/>
          <a:chOff x="0" y="0"/>
          <a:chExt cx="0" cy="0"/>
        </a:xfrm>
      </p:grpSpPr>
      <p:sp>
        <p:nvSpPr>
          <p:cNvPr id="16" name="Google Shape;16;p4"/>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1"/>
              </a:buClr>
              <a:buSzPts val="2400"/>
              <a:buNone/>
              <a:defRPr sz="2400">
                <a:solidFill>
                  <a:schemeClr val="accen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17" name="Google Shape;17;p4"/>
          <p:cNvSpPr txBox="1"/>
          <p:nvPr>
            <p:ph idx="1" type="body"/>
          </p:nvPr>
        </p:nvSpPr>
        <p:spPr>
          <a:xfrm>
            <a:off x="938500" y="1659275"/>
            <a:ext cx="4946400" cy="27609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Clr>
                <a:schemeClr val="lt1"/>
              </a:buClr>
              <a:buSzPts val="1400"/>
              <a:buChar char="●"/>
              <a:defRPr sz="1400">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2">
  <p:cSld name="CAPTION_ONLY_2">
    <p:bg>
      <p:bgPr>
        <a:blipFill>
          <a:blip r:embed="rId2">
            <a:alphaModFix/>
          </a:blip>
          <a:stretch>
            <a:fillRect/>
          </a:stretch>
        </a:blipFill>
      </p:bgPr>
    </p:bg>
    <p:spTree>
      <p:nvGrpSpPr>
        <p:cNvPr id="138" name="Shape 138"/>
        <p:cNvGrpSpPr/>
        <p:nvPr/>
      </p:nvGrpSpPr>
      <p:grpSpPr>
        <a:xfrm>
          <a:off x="0" y="0"/>
          <a:ext cx="0" cy="0"/>
          <a:chOff x="0" y="0"/>
          <a:chExt cx="0" cy="0"/>
        </a:xfrm>
      </p:grpSpPr>
      <p:sp>
        <p:nvSpPr>
          <p:cNvPr id="139" name="Google Shape;139;p31"/>
          <p:cNvSpPr txBox="1"/>
          <p:nvPr>
            <p:ph type="title"/>
          </p:nvPr>
        </p:nvSpPr>
        <p:spPr>
          <a:xfrm>
            <a:off x="938500" y="445025"/>
            <a:ext cx="57357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40" name="Google Shape;140;p31"/>
          <p:cNvSpPr txBox="1"/>
          <p:nvPr>
            <p:ph idx="1" type="subTitle"/>
          </p:nvPr>
        </p:nvSpPr>
        <p:spPr>
          <a:xfrm>
            <a:off x="5817050" y="2435925"/>
            <a:ext cx="2556300" cy="2048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p:cSld name="SECTION_HEADER_2">
    <p:bg>
      <p:bgPr>
        <a:blipFill>
          <a:blip r:embed="rId2">
            <a:alphaModFix/>
          </a:blip>
          <a:stretch>
            <a:fillRect/>
          </a:stretch>
        </a:blipFill>
      </p:bgPr>
    </p:bg>
    <p:spTree>
      <p:nvGrpSpPr>
        <p:cNvPr id="141" name="Shape 141"/>
        <p:cNvGrpSpPr/>
        <p:nvPr/>
      </p:nvGrpSpPr>
      <p:grpSpPr>
        <a:xfrm>
          <a:off x="0" y="0"/>
          <a:ext cx="0" cy="0"/>
          <a:chOff x="0" y="0"/>
          <a:chExt cx="0" cy="0"/>
        </a:xfrm>
      </p:grpSpPr>
      <p:sp>
        <p:nvSpPr>
          <p:cNvPr id="142" name="Google Shape;142;p32"/>
          <p:cNvSpPr txBox="1"/>
          <p:nvPr>
            <p:ph type="title"/>
          </p:nvPr>
        </p:nvSpPr>
        <p:spPr>
          <a:xfrm>
            <a:off x="2062800" y="2442050"/>
            <a:ext cx="5018400" cy="5988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43" name="Google Shape;143;p32"/>
          <p:cNvSpPr txBox="1"/>
          <p:nvPr>
            <p:ph idx="1" type="subTitle"/>
          </p:nvPr>
        </p:nvSpPr>
        <p:spPr>
          <a:xfrm>
            <a:off x="2896500" y="3391325"/>
            <a:ext cx="3351000" cy="1197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 Credits">
  <p:cSld name="SECTION_HEADER_1">
    <p:bg>
      <p:bgPr>
        <a:blipFill>
          <a:blip r:embed="rId2">
            <a:alphaModFix/>
          </a:blip>
          <a:stretch>
            <a:fillRect/>
          </a:stretch>
        </a:blipFill>
      </p:bgPr>
    </p:bg>
    <p:spTree>
      <p:nvGrpSpPr>
        <p:cNvPr id="144" name="Shape 144"/>
        <p:cNvGrpSpPr/>
        <p:nvPr/>
      </p:nvGrpSpPr>
      <p:grpSpPr>
        <a:xfrm>
          <a:off x="0" y="0"/>
          <a:ext cx="0" cy="0"/>
          <a:chOff x="0" y="0"/>
          <a:chExt cx="0" cy="0"/>
        </a:xfrm>
      </p:grpSpPr>
      <p:sp>
        <p:nvSpPr>
          <p:cNvPr id="145" name="Google Shape;145;p33"/>
          <p:cNvSpPr txBox="1"/>
          <p:nvPr>
            <p:ph type="title"/>
          </p:nvPr>
        </p:nvSpPr>
        <p:spPr>
          <a:xfrm>
            <a:off x="924870" y="760375"/>
            <a:ext cx="3068700" cy="5988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46" name="Google Shape;146;p33"/>
          <p:cNvSpPr txBox="1"/>
          <p:nvPr>
            <p:ph idx="1" type="subTitle"/>
          </p:nvPr>
        </p:nvSpPr>
        <p:spPr>
          <a:xfrm>
            <a:off x="924875" y="1684275"/>
            <a:ext cx="3305400" cy="1092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1"/>
              </a:buClr>
              <a:buSzPts val="1400"/>
              <a:buNone/>
              <a:defRPr sz="1400">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p:txBody>
      </p:sp>
      <p:sp>
        <p:nvSpPr>
          <p:cNvPr id="147" name="Google Shape;147;p33"/>
          <p:cNvSpPr txBox="1"/>
          <p:nvPr/>
        </p:nvSpPr>
        <p:spPr>
          <a:xfrm>
            <a:off x="924875" y="3570000"/>
            <a:ext cx="3305400" cy="666900"/>
          </a:xfrm>
          <a:prstGeom prst="rect">
            <a:avLst/>
          </a:prstGeom>
          <a:noFill/>
          <a:ln>
            <a:noFill/>
          </a:ln>
        </p:spPr>
        <p:txBody>
          <a:bodyPr anchorCtr="0" anchor="t" bIns="91425" lIns="91425" spcFirstLastPara="1" rIns="91425" wrap="square" tIns="91425">
            <a:noAutofit/>
          </a:bodyPr>
          <a:lstStyle/>
          <a:p>
            <a:pPr indent="0" lvl="0" marL="0" rtl="0" algn="l">
              <a:spcBef>
                <a:spcPts val="300"/>
              </a:spcBef>
              <a:spcAft>
                <a:spcPts val="0"/>
              </a:spcAft>
              <a:buNone/>
            </a:pPr>
            <a:r>
              <a:rPr lang="en" sz="1000">
                <a:solidFill>
                  <a:schemeClr val="accent1"/>
                </a:solidFill>
                <a:latin typeface="Montserrat Medium"/>
                <a:ea typeface="Montserrat Medium"/>
                <a:cs typeface="Montserrat Medium"/>
                <a:sym typeface="Montserrat Medium"/>
              </a:rPr>
              <a:t>CREDITS: This presentation template was created by </a:t>
            </a:r>
            <a:r>
              <a:rPr lang="en" sz="1000">
                <a:solidFill>
                  <a:schemeClr val="accent1"/>
                </a:solidFill>
                <a:uFill>
                  <a:noFill/>
                </a:uFill>
                <a:latin typeface="Montserrat Medium"/>
                <a:ea typeface="Montserrat Medium"/>
                <a:cs typeface="Montserrat Medium"/>
                <a:sym typeface="Montserrat Medium"/>
                <a:hlinkClick r:id="rId3">
                  <a:extLst>
                    <a:ext uri="{A12FA001-AC4F-418D-AE19-62706E023703}">
                      <ahyp:hlinkClr val="tx"/>
                    </a:ext>
                  </a:extLst>
                </a:hlinkClick>
              </a:rPr>
              <a:t>Slidesgo</a:t>
            </a:r>
            <a:r>
              <a:rPr lang="en" sz="1000">
                <a:solidFill>
                  <a:schemeClr val="accent1"/>
                </a:solidFill>
                <a:latin typeface="Montserrat Medium"/>
                <a:ea typeface="Montserrat Medium"/>
                <a:cs typeface="Montserrat Medium"/>
                <a:sym typeface="Montserrat Medium"/>
              </a:rPr>
              <a:t>, including icons by </a:t>
            </a:r>
            <a:r>
              <a:rPr lang="en" sz="1000">
                <a:solidFill>
                  <a:schemeClr val="accent1"/>
                </a:solidFill>
                <a:uFill>
                  <a:noFill/>
                </a:uFill>
                <a:latin typeface="Montserrat Medium"/>
                <a:ea typeface="Montserrat Medium"/>
                <a:cs typeface="Montserrat Medium"/>
                <a:sym typeface="Montserrat Medium"/>
                <a:hlinkClick r:id="rId4">
                  <a:extLst>
                    <a:ext uri="{A12FA001-AC4F-418D-AE19-62706E023703}">
                      <ahyp:hlinkClr val="tx"/>
                    </a:ext>
                  </a:extLst>
                </a:hlinkClick>
              </a:rPr>
              <a:t>Flaticon</a:t>
            </a:r>
            <a:r>
              <a:rPr lang="en" sz="1000">
                <a:solidFill>
                  <a:schemeClr val="accent1"/>
                </a:solidFill>
                <a:latin typeface="Montserrat Medium"/>
                <a:ea typeface="Montserrat Medium"/>
                <a:cs typeface="Montserrat Medium"/>
                <a:sym typeface="Montserrat Medium"/>
              </a:rPr>
              <a:t>, and infographics &amp; images by </a:t>
            </a:r>
            <a:r>
              <a:rPr lang="en" sz="1000">
                <a:solidFill>
                  <a:schemeClr val="accent1"/>
                </a:solidFill>
                <a:uFill>
                  <a:noFill/>
                </a:uFill>
                <a:latin typeface="Montserrat Medium"/>
                <a:ea typeface="Montserrat Medium"/>
                <a:cs typeface="Montserrat Medium"/>
                <a:sym typeface="Montserrat Medium"/>
                <a:hlinkClick r:id="rId5">
                  <a:extLst>
                    <a:ext uri="{A12FA001-AC4F-418D-AE19-62706E023703}">
                      <ahyp:hlinkClr val="tx"/>
                    </a:ext>
                  </a:extLst>
                </a:hlinkClick>
              </a:rPr>
              <a:t>Freepik</a:t>
            </a:r>
            <a:r>
              <a:rPr lang="en" sz="1000">
                <a:solidFill>
                  <a:schemeClr val="accent1"/>
                </a:solidFill>
                <a:latin typeface="Montserrat Medium"/>
                <a:ea typeface="Montserrat Medium"/>
                <a:cs typeface="Montserrat Medium"/>
                <a:sym typeface="Montserrat Medium"/>
              </a:rPr>
              <a:t>. </a:t>
            </a:r>
            <a:endParaRPr sz="1000">
              <a:solidFill>
                <a:schemeClr val="accent1"/>
              </a:solidFill>
              <a:latin typeface="Montserrat Medium"/>
              <a:ea typeface="Montserrat Medium"/>
              <a:cs typeface="Montserrat Medium"/>
              <a:sym typeface="Montserrat Medium"/>
            </a:endParaRPr>
          </a:p>
          <a:p>
            <a:pPr indent="0" lvl="0" marL="0" rtl="0" algn="l">
              <a:spcBef>
                <a:spcPts val="300"/>
              </a:spcBef>
              <a:spcAft>
                <a:spcPts val="0"/>
              </a:spcAft>
              <a:buNone/>
            </a:pPr>
            <a:r>
              <a:t/>
            </a:r>
            <a:endParaRPr sz="1000">
              <a:solidFill>
                <a:schemeClr val="accent1"/>
              </a:solidFill>
              <a:latin typeface="Montserrat Medium"/>
              <a:ea typeface="Montserrat Medium"/>
              <a:cs typeface="Montserrat Medium"/>
              <a:sym typeface="Montserrat Medium"/>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ullet points 1">
  <p:cSld name="SECTION_TITLE_AND_DESCRIPTION_1_1_2">
    <p:bg>
      <p:bgPr>
        <a:blipFill>
          <a:blip r:embed="rId2">
            <a:alphaModFix/>
          </a:blip>
          <a:stretch>
            <a:fillRect/>
          </a:stretch>
        </a:blipFill>
      </p:bgPr>
    </p:bg>
    <p:spTree>
      <p:nvGrpSpPr>
        <p:cNvPr id="148" name="Shape 148"/>
        <p:cNvGrpSpPr/>
        <p:nvPr/>
      </p:nvGrpSpPr>
      <p:grpSpPr>
        <a:xfrm>
          <a:off x="0" y="0"/>
          <a:ext cx="0" cy="0"/>
          <a:chOff x="0" y="0"/>
          <a:chExt cx="0" cy="0"/>
        </a:xfrm>
      </p:grpSpPr>
      <p:sp>
        <p:nvSpPr>
          <p:cNvPr id="149" name="Google Shape;149;p34"/>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50" name="Google Shape;150;p34"/>
          <p:cNvSpPr txBox="1"/>
          <p:nvPr>
            <p:ph idx="1" type="body"/>
          </p:nvPr>
        </p:nvSpPr>
        <p:spPr>
          <a:xfrm>
            <a:off x="938500" y="1659275"/>
            <a:ext cx="4946400" cy="2760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list">
  <p:cSld name="TITLE_AND_TWO_COLUMNS_1">
    <p:bg>
      <p:bgPr>
        <a:blipFill>
          <a:blip r:embed="rId2">
            <a:alphaModFix/>
          </a:blip>
          <a:stretch>
            <a:fillRect/>
          </a:stretch>
        </a:blipFill>
      </p:bgPr>
    </p:bg>
    <p:spTree>
      <p:nvGrpSpPr>
        <p:cNvPr id="151" name="Shape 151"/>
        <p:cNvGrpSpPr/>
        <p:nvPr/>
      </p:nvGrpSpPr>
      <p:grpSpPr>
        <a:xfrm>
          <a:off x="0" y="0"/>
          <a:ext cx="0" cy="0"/>
          <a:chOff x="0" y="0"/>
          <a:chExt cx="0" cy="0"/>
        </a:xfrm>
      </p:grpSpPr>
      <p:sp>
        <p:nvSpPr>
          <p:cNvPr id="152" name="Google Shape;152;p35"/>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53" name="Google Shape;153;p35"/>
          <p:cNvSpPr txBox="1"/>
          <p:nvPr>
            <p:ph idx="1" type="body"/>
          </p:nvPr>
        </p:nvSpPr>
        <p:spPr>
          <a:xfrm>
            <a:off x="5037525" y="1659275"/>
            <a:ext cx="3186900" cy="2760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blipFill>
          <a:blip r:embed="rId2">
            <a:alphaModFix/>
          </a:blip>
          <a:stretch>
            <a:fillRect/>
          </a:stretch>
        </a:blipFill>
      </p:bgPr>
    </p:bg>
    <p:spTree>
      <p:nvGrpSpPr>
        <p:cNvPr id="18" name="Shape 18"/>
        <p:cNvGrpSpPr/>
        <p:nvPr/>
      </p:nvGrpSpPr>
      <p:grpSpPr>
        <a:xfrm>
          <a:off x="0" y="0"/>
          <a:ext cx="0" cy="0"/>
          <a:chOff x="0" y="0"/>
          <a:chExt cx="0" cy="0"/>
        </a:xfrm>
      </p:grpSpPr>
      <p:sp>
        <p:nvSpPr>
          <p:cNvPr id="19" name="Google Shape;19;p5"/>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20" name="Google Shape;20;p5"/>
          <p:cNvSpPr txBox="1"/>
          <p:nvPr>
            <p:ph idx="1" type="body"/>
          </p:nvPr>
        </p:nvSpPr>
        <p:spPr>
          <a:xfrm>
            <a:off x="938500" y="1659275"/>
            <a:ext cx="3186900" cy="2760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21" name="Google Shape;21;p5"/>
          <p:cNvSpPr txBox="1"/>
          <p:nvPr>
            <p:ph idx="2" type="body"/>
          </p:nvPr>
        </p:nvSpPr>
        <p:spPr>
          <a:xfrm>
            <a:off x="5037525" y="1659275"/>
            <a:ext cx="3186900" cy="2760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blipFill>
          <a:blip r:embed="rId2">
            <a:alphaModFix/>
          </a:blip>
          <a:stretch>
            <a:fillRect/>
          </a:stretch>
        </a:blipFill>
      </p:bgPr>
    </p:bg>
    <p:spTree>
      <p:nvGrpSpPr>
        <p:cNvPr id="22" name="Shape 22"/>
        <p:cNvGrpSpPr/>
        <p:nvPr/>
      </p:nvGrpSpPr>
      <p:grpSpPr>
        <a:xfrm>
          <a:off x="0" y="0"/>
          <a:ext cx="0" cy="0"/>
          <a:chOff x="0" y="0"/>
          <a:chExt cx="0" cy="0"/>
        </a:xfrm>
      </p:grpSpPr>
      <p:sp>
        <p:nvSpPr>
          <p:cNvPr id="23" name="Google Shape;23;p6"/>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blipFill>
          <a:blip r:embed="rId2">
            <a:alphaModFix/>
          </a:blip>
          <a:stretch>
            <a:fillRect/>
          </a:stretch>
        </a:blipFill>
      </p:bgPr>
    </p:bg>
    <p:spTree>
      <p:nvGrpSpPr>
        <p:cNvPr id="24" name="Shape 24"/>
        <p:cNvGrpSpPr/>
        <p:nvPr/>
      </p:nvGrpSpPr>
      <p:grpSpPr>
        <a:xfrm>
          <a:off x="0" y="0"/>
          <a:ext cx="0" cy="0"/>
          <a:chOff x="0" y="0"/>
          <a:chExt cx="0" cy="0"/>
        </a:xfrm>
      </p:grpSpPr>
      <p:sp>
        <p:nvSpPr>
          <p:cNvPr id="25" name="Google Shape;25;p7"/>
          <p:cNvSpPr txBox="1"/>
          <p:nvPr>
            <p:ph type="title"/>
          </p:nvPr>
        </p:nvSpPr>
        <p:spPr>
          <a:xfrm>
            <a:off x="5337175" y="1297125"/>
            <a:ext cx="2837400" cy="12525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26" name="Google Shape;26;p7"/>
          <p:cNvSpPr txBox="1"/>
          <p:nvPr>
            <p:ph idx="1" type="body"/>
          </p:nvPr>
        </p:nvSpPr>
        <p:spPr>
          <a:xfrm>
            <a:off x="5337175" y="2593875"/>
            <a:ext cx="2837400" cy="1252500"/>
          </a:xfrm>
          <a:prstGeom prst="rect">
            <a:avLst/>
          </a:prstGeom>
        </p:spPr>
        <p:txBody>
          <a:bodyPr anchorCtr="0" anchor="t" bIns="91425" lIns="91425" spcFirstLastPara="1" rIns="91425" wrap="square" tIns="91425">
            <a:noAutofit/>
          </a:bodyPr>
          <a:lstStyle>
            <a:lvl1pPr indent="-330200" lvl="0" marL="457200" rtl="0">
              <a:spcBef>
                <a:spcPts val="0"/>
              </a:spcBef>
              <a:spcAft>
                <a:spcPts val="0"/>
              </a:spcAft>
              <a:buClr>
                <a:schemeClr val="lt1"/>
              </a:buClr>
              <a:buSzPts val="1600"/>
              <a:buChar char="●"/>
              <a:defRPr sz="1600">
                <a:solidFill>
                  <a:schemeClr val="lt1"/>
                </a:solidFill>
              </a:defRPr>
            </a:lvl1pPr>
            <a:lvl2pPr indent="-330200" lvl="1" marL="914400" rtl="0">
              <a:spcBef>
                <a:spcPts val="1600"/>
              </a:spcBef>
              <a:spcAft>
                <a:spcPts val="0"/>
              </a:spcAft>
              <a:buClr>
                <a:schemeClr val="lt1"/>
              </a:buClr>
              <a:buSzPts val="1600"/>
              <a:buChar char="○"/>
              <a:defRPr sz="1600">
                <a:solidFill>
                  <a:schemeClr val="lt1"/>
                </a:solidFill>
              </a:defRPr>
            </a:lvl2pPr>
            <a:lvl3pPr indent="-330200" lvl="2" marL="1371600" rtl="0">
              <a:spcBef>
                <a:spcPts val="1600"/>
              </a:spcBef>
              <a:spcAft>
                <a:spcPts val="0"/>
              </a:spcAft>
              <a:buClr>
                <a:schemeClr val="lt1"/>
              </a:buClr>
              <a:buSzPts val="1600"/>
              <a:buChar char="■"/>
              <a:defRPr sz="1600">
                <a:solidFill>
                  <a:schemeClr val="lt1"/>
                </a:solidFill>
              </a:defRPr>
            </a:lvl3pPr>
            <a:lvl4pPr indent="-330200" lvl="3" marL="1828800" rtl="0">
              <a:spcBef>
                <a:spcPts val="1600"/>
              </a:spcBef>
              <a:spcAft>
                <a:spcPts val="0"/>
              </a:spcAft>
              <a:buClr>
                <a:schemeClr val="lt1"/>
              </a:buClr>
              <a:buSzPts val="1600"/>
              <a:buChar char="●"/>
              <a:defRPr sz="1600">
                <a:solidFill>
                  <a:schemeClr val="lt1"/>
                </a:solidFill>
              </a:defRPr>
            </a:lvl4pPr>
            <a:lvl5pPr indent="-330200" lvl="4" marL="2286000" rtl="0">
              <a:spcBef>
                <a:spcPts val="1600"/>
              </a:spcBef>
              <a:spcAft>
                <a:spcPts val="0"/>
              </a:spcAft>
              <a:buClr>
                <a:schemeClr val="lt1"/>
              </a:buClr>
              <a:buSzPts val="1600"/>
              <a:buChar char="○"/>
              <a:defRPr sz="1600">
                <a:solidFill>
                  <a:schemeClr val="lt1"/>
                </a:solidFill>
              </a:defRPr>
            </a:lvl5pPr>
            <a:lvl6pPr indent="-330200" lvl="5" marL="2743200" rtl="0">
              <a:spcBef>
                <a:spcPts val="1600"/>
              </a:spcBef>
              <a:spcAft>
                <a:spcPts val="0"/>
              </a:spcAft>
              <a:buClr>
                <a:schemeClr val="lt1"/>
              </a:buClr>
              <a:buSzPts val="1600"/>
              <a:buChar char="■"/>
              <a:defRPr sz="1600">
                <a:solidFill>
                  <a:schemeClr val="lt1"/>
                </a:solidFill>
              </a:defRPr>
            </a:lvl6pPr>
            <a:lvl7pPr indent="-330200" lvl="6" marL="3200400" rtl="0">
              <a:spcBef>
                <a:spcPts val="1600"/>
              </a:spcBef>
              <a:spcAft>
                <a:spcPts val="0"/>
              </a:spcAft>
              <a:buClr>
                <a:schemeClr val="lt1"/>
              </a:buClr>
              <a:buSzPts val="1600"/>
              <a:buChar char="●"/>
              <a:defRPr sz="1600">
                <a:solidFill>
                  <a:schemeClr val="lt1"/>
                </a:solidFill>
              </a:defRPr>
            </a:lvl7pPr>
            <a:lvl8pPr indent="-330200" lvl="7" marL="3657600" rtl="0">
              <a:spcBef>
                <a:spcPts val="1600"/>
              </a:spcBef>
              <a:spcAft>
                <a:spcPts val="0"/>
              </a:spcAft>
              <a:buClr>
                <a:schemeClr val="lt1"/>
              </a:buClr>
              <a:buSzPts val="1600"/>
              <a:buChar char="○"/>
              <a:defRPr sz="1600">
                <a:solidFill>
                  <a:schemeClr val="lt1"/>
                </a:solidFill>
              </a:defRPr>
            </a:lvl8pPr>
            <a:lvl9pPr indent="-330200" lvl="8" marL="4114800" rtl="0">
              <a:spcBef>
                <a:spcPts val="1600"/>
              </a:spcBef>
              <a:spcAft>
                <a:spcPts val="1600"/>
              </a:spcAft>
              <a:buClr>
                <a:schemeClr val="lt1"/>
              </a:buClr>
              <a:buSzPts val="1600"/>
              <a:buChar char="■"/>
              <a:defRPr sz="1600">
                <a:solidFill>
                  <a:schemeClr val="lt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blipFill>
          <a:blip r:embed="rId2">
            <a:alphaModFix/>
          </a:blip>
          <a:stretch>
            <a:fillRect/>
          </a:stretch>
        </a:blipFill>
      </p:bgPr>
    </p:bg>
    <p:spTree>
      <p:nvGrpSpPr>
        <p:cNvPr id="27" name="Shape 27"/>
        <p:cNvGrpSpPr/>
        <p:nvPr/>
      </p:nvGrpSpPr>
      <p:grpSpPr>
        <a:xfrm>
          <a:off x="0" y="0"/>
          <a:ext cx="0" cy="0"/>
          <a:chOff x="0" y="0"/>
          <a:chExt cx="0" cy="0"/>
        </a:xfrm>
      </p:grpSpPr>
      <p:sp>
        <p:nvSpPr>
          <p:cNvPr id="28" name="Google Shape;28;p8"/>
          <p:cNvSpPr txBox="1"/>
          <p:nvPr>
            <p:ph type="title"/>
          </p:nvPr>
        </p:nvSpPr>
        <p:spPr>
          <a:xfrm>
            <a:off x="929477" y="436183"/>
            <a:ext cx="2746500" cy="40908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1"/>
              </a:buClr>
              <a:buSzPts val="3000"/>
              <a:buNone/>
              <a:defRPr sz="3000">
                <a:solidFill>
                  <a:schemeClr val="accent1"/>
                </a:solidFill>
              </a:defRPr>
            </a:lvl1pPr>
            <a:lvl2pPr lvl="1">
              <a:spcBef>
                <a:spcPts val="0"/>
              </a:spcBef>
              <a:spcAft>
                <a:spcPts val="0"/>
              </a:spcAft>
              <a:buClr>
                <a:schemeClr val="accent1"/>
              </a:buClr>
              <a:buSzPts val="4800"/>
              <a:buNone/>
              <a:defRPr sz="4800">
                <a:solidFill>
                  <a:schemeClr val="accent1"/>
                </a:solidFill>
              </a:defRPr>
            </a:lvl2pPr>
            <a:lvl3pPr lvl="2">
              <a:spcBef>
                <a:spcPts val="0"/>
              </a:spcBef>
              <a:spcAft>
                <a:spcPts val="0"/>
              </a:spcAft>
              <a:buClr>
                <a:schemeClr val="accent1"/>
              </a:buClr>
              <a:buSzPts val="4800"/>
              <a:buNone/>
              <a:defRPr sz="4800">
                <a:solidFill>
                  <a:schemeClr val="accent1"/>
                </a:solidFill>
              </a:defRPr>
            </a:lvl3pPr>
            <a:lvl4pPr lvl="3">
              <a:spcBef>
                <a:spcPts val="0"/>
              </a:spcBef>
              <a:spcAft>
                <a:spcPts val="0"/>
              </a:spcAft>
              <a:buClr>
                <a:schemeClr val="accent1"/>
              </a:buClr>
              <a:buSzPts val="4800"/>
              <a:buNone/>
              <a:defRPr sz="4800">
                <a:solidFill>
                  <a:schemeClr val="accent1"/>
                </a:solidFill>
              </a:defRPr>
            </a:lvl4pPr>
            <a:lvl5pPr lvl="4">
              <a:spcBef>
                <a:spcPts val="0"/>
              </a:spcBef>
              <a:spcAft>
                <a:spcPts val="0"/>
              </a:spcAft>
              <a:buClr>
                <a:schemeClr val="accent1"/>
              </a:buClr>
              <a:buSzPts val="4800"/>
              <a:buNone/>
              <a:defRPr sz="4800">
                <a:solidFill>
                  <a:schemeClr val="accent1"/>
                </a:solidFill>
              </a:defRPr>
            </a:lvl5pPr>
            <a:lvl6pPr lvl="5">
              <a:spcBef>
                <a:spcPts val="0"/>
              </a:spcBef>
              <a:spcAft>
                <a:spcPts val="0"/>
              </a:spcAft>
              <a:buClr>
                <a:schemeClr val="accent1"/>
              </a:buClr>
              <a:buSzPts val="4800"/>
              <a:buNone/>
              <a:defRPr sz="4800">
                <a:solidFill>
                  <a:schemeClr val="accent1"/>
                </a:solidFill>
              </a:defRPr>
            </a:lvl6pPr>
            <a:lvl7pPr lvl="6">
              <a:spcBef>
                <a:spcPts val="0"/>
              </a:spcBef>
              <a:spcAft>
                <a:spcPts val="0"/>
              </a:spcAft>
              <a:buClr>
                <a:schemeClr val="accent1"/>
              </a:buClr>
              <a:buSzPts val="4800"/>
              <a:buNone/>
              <a:defRPr sz="4800">
                <a:solidFill>
                  <a:schemeClr val="accent1"/>
                </a:solidFill>
              </a:defRPr>
            </a:lvl7pPr>
            <a:lvl8pPr lvl="7">
              <a:spcBef>
                <a:spcPts val="0"/>
              </a:spcBef>
              <a:spcAft>
                <a:spcPts val="0"/>
              </a:spcAft>
              <a:buClr>
                <a:schemeClr val="accent1"/>
              </a:buClr>
              <a:buSzPts val="4800"/>
              <a:buNone/>
              <a:defRPr sz="4800">
                <a:solidFill>
                  <a:schemeClr val="accent1"/>
                </a:solidFill>
              </a:defRPr>
            </a:lvl8pPr>
            <a:lvl9pPr lvl="8">
              <a:spcBef>
                <a:spcPts val="0"/>
              </a:spcBef>
              <a:spcAft>
                <a:spcPts val="0"/>
              </a:spcAft>
              <a:buClr>
                <a:schemeClr val="accent1"/>
              </a:buClr>
              <a:buSzPts val="4800"/>
              <a:buNone/>
              <a:defRPr sz="4800">
                <a:solidFill>
                  <a:schemeClr val="accent1"/>
                </a:solidFill>
              </a:defRPr>
            </a:lvl9pPr>
          </a:lstStyle>
          <a:p/>
        </p:txBody>
      </p:sp>
      <p:pic>
        <p:nvPicPr>
          <p:cNvPr id="29" name="Google Shape;29;p8"/>
          <p:cNvPicPr preferRelativeResize="0"/>
          <p:nvPr/>
        </p:nvPicPr>
        <p:blipFill>
          <a:blip r:embed="rId3">
            <a:alphaModFix/>
          </a:blip>
          <a:stretch>
            <a:fillRect/>
          </a:stretch>
        </p:blipFill>
        <p:spPr>
          <a:xfrm rot="5400000">
            <a:off x="3278924" y="414050"/>
            <a:ext cx="7626551" cy="2883799"/>
          </a:xfrm>
          <a:prstGeom prst="rect">
            <a:avLst/>
          </a:prstGeom>
          <a:noFill/>
          <a:ln>
            <a:noFill/>
          </a:ln>
        </p:spPr>
      </p:pic>
      <p:pic>
        <p:nvPicPr>
          <p:cNvPr id="30" name="Google Shape;30;p8"/>
          <p:cNvPicPr preferRelativeResize="0"/>
          <p:nvPr/>
        </p:nvPicPr>
        <p:blipFill>
          <a:blip r:embed="rId3">
            <a:alphaModFix/>
          </a:blip>
          <a:stretch>
            <a:fillRect/>
          </a:stretch>
        </p:blipFill>
        <p:spPr>
          <a:xfrm flipH="1" rot="5400000">
            <a:off x="4822414" y="-351911"/>
            <a:ext cx="9309797" cy="3520275"/>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blipFill>
          <a:blip r:embed="rId2">
            <a:alphaModFix/>
          </a:blip>
          <a:stretch>
            <a:fillRect/>
          </a:stretch>
        </a:blipFill>
      </p:bgPr>
    </p:bg>
    <p:spTree>
      <p:nvGrpSpPr>
        <p:cNvPr id="31" name="Shape 31"/>
        <p:cNvGrpSpPr/>
        <p:nvPr/>
      </p:nvGrpSpPr>
      <p:grpSpPr>
        <a:xfrm>
          <a:off x="0" y="0"/>
          <a:ext cx="0" cy="0"/>
          <a:chOff x="0" y="0"/>
          <a:chExt cx="0" cy="0"/>
        </a:xfrm>
      </p:grpSpPr>
      <p:sp>
        <p:nvSpPr>
          <p:cNvPr id="32" name="Google Shape;32;p9"/>
          <p:cNvSpPr txBox="1"/>
          <p:nvPr>
            <p:ph idx="1" type="subTitle"/>
          </p:nvPr>
        </p:nvSpPr>
        <p:spPr>
          <a:xfrm>
            <a:off x="938500" y="1769575"/>
            <a:ext cx="2871600" cy="1235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2"/>
              </a:buClr>
              <a:buSzPts val="1600"/>
              <a:buNone/>
              <a:defRPr sz="1600">
                <a:solidFill>
                  <a:schemeClr val="lt2"/>
                </a:solidFill>
              </a:defRPr>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
        <p:nvSpPr>
          <p:cNvPr id="33" name="Google Shape;33;p9"/>
          <p:cNvSpPr txBox="1"/>
          <p:nvPr>
            <p:ph idx="2" type="body"/>
          </p:nvPr>
        </p:nvSpPr>
        <p:spPr>
          <a:xfrm>
            <a:off x="4703375" y="909600"/>
            <a:ext cx="3468900" cy="33243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Clr>
                <a:schemeClr val="lt1"/>
              </a:buClr>
              <a:buSzPts val="1400"/>
              <a:buChar char="●"/>
              <a:defRPr sz="1400">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34" name="Google Shape;34;p9"/>
          <p:cNvSpPr txBox="1"/>
          <p:nvPr>
            <p:ph type="title"/>
          </p:nvPr>
        </p:nvSpPr>
        <p:spPr>
          <a:xfrm>
            <a:off x="938500" y="445025"/>
            <a:ext cx="32238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blipFill>
          <a:blip r:embed="rId2">
            <a:alphaModFix/>
          </a:blip>
          <a:stretch>
            <a:fillRect/>
          </a:stretch>
        </a:blipFill>
      </p:bgPr>
    </p:bg>
    <p:spTree>
      <p:nvGrpSpPr>
        <p:cNvPr id="35" name="Shape 35"/>
        <p:cNvGrpSpPr/>
        <p:nvPr/>
      </p:nvGrpSpPr>
      <p:grpSpPr>
        <a:xfrm>
          <a:off x="0" y="0"/>
          <a:ext cx="0" cy="0"/>
          <a:chOff x="0" y="0"/>
          <a:chExt cx="0" cy="0"/>
        </a:xfrm>
      </p:grpSpPr>
      <p:sp>
        <p:nvSpPr>
          <p:cNvPr id="36" name="Google Shape;36;p10"/>
          <p:cNvSpPr txBox="1"/>
          <p:nvPr>
            <p:ph type="title"/>
          </p:nvPr>
        </p:nvSpPr>
        <p:spPr>
          <a:xfrm>
            <a:off x="938500" y="445025"/>
            <a:ext cx="57357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theme" Target="../theme/theme2.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Montserrat ExtraBold"/>
              <a:buNone/>
              <a:defRPr sz="2800">
                <a:solidFill>
                  <a:schemeClr val="lt1"/>
                </a:solidFill>
                <a:latin typeface="Montserrat ExtraBold"/>
                <a:ea typeface="Montserrat ExtraBold"/>
                <a:cs typeface="Montserrat ExtraBold"/>
                <a:sym typeface="Montserrat ExtraBold"/>
              </a:defRPr>
            </a:lvl1pPr>
            <a:lvl2pPr lvl="1">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2pPr>
            <a:lvl3pPr lvl="2">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3pPr>
            <a:lvl4pPr lvl="3">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4pPr>
            <a:lvl5pPr lvl="4">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5pPr>
            <a:lvl6pPr lvl="5">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6pPr>
            <a:lvl7pPr lvl="6">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7pPr>
            <a:lvl8pPr lvl="7">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8pPr>
            <a:lvl9pPr lvl="8">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00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indent="-317500" lvl="1" marL="9144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indent="-317500" lvl="2" marL="13716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indent="-317500" lvl="3" marL="18288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indent="-317500" lvl="4" marL="22860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indent="-317500" lvl="5" marL="27432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indent="-317500" lvl="6" marL="32004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indent="-317500" lvl="7" marL="36576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indent="-317500" lvl="8" marL="4114800">
              <a:lnSpc>
                <a:spcPct val="100000"/>
              </a:lnSpc>
              <a:spcBef>
                <a:spcPts val="1600"/>
              </a:spcBef>
              <a:spcAft>
                <a:spcPts val="1600"/>
              </a:spcAft>
              <a:buClr>
                <a:schemeClr val="dk2"/>
              </a:buClr>
              <a:buSzPts val="1400"/>
              <a:buFont typeface="Montserrat"/>
              <a:buChar char="■"/>
              <a:defRPr>
                <a:solidFill>
                  <a:schemeClr val="dk2"/>
                </a:solidFill>
                <a:latin typeface="Montserrat"/>
                <a:ea typeface="Montserrat"/>
                <a:cs typeface="Montserrat"/>
                <a:sym typeface="Montserra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0.xml"/><Relationship Id="rId3" Type="http://schemas.openxmlformats.org/officeDocument/2006/relationships/image" Target="../media/image2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1.xml"/><Relationship Id="rId3" Type="http://schemas.openxmlformats.org/officeDocument/2006/relationships/image" Target="../media/image2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3.xml"/><Relationship Id="rId3" Type="http://schemas.openxmlformats.org/officeDocument/2006/relationships/image" Target="../media/image2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4.xml"/><Relationship Id="rId3" Type="http://schemas.openxmlformats.org/officeDocument/2006/relationships/image" Target="../media/image27.png"/><Relationship Id="rId4" Type="http://schemas.openxmlformats.org/officeDocument/2006/relationships/image" Target="../media/image28.png"/><Relationship Id="rId5" Type="http://schemas.openxmlformats.org/officeDocument/2006/relationships/image" Target="../media/image3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5.xml"/><Relationship Id="rId3" Type="http://schemas.openxmlformats.org/officeDocument/2006/relationships/image" Target="../media/image3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6.xml"/><Relationship Id="rId3" Type="http://schemas.openxmlformats.org/officeDocument/2006/relationships/hyperlink" Target="https://endmalaria.org/about-malaria"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xml"/><Relationship Id="rId3" Type="http://schemas.openxmlformats.org/officeDocument/2006/relationships/image" Target="../media/image2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1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8.xml"/><Relationship Id="rId3" Type="http://schemas.openxmlformats.org/officeDocument/2006/relationships/image" Target="../media/image33.png"/><Relationship Id="rId4" Type="http://schemas.openxmlformats.org/officeDocument/2006/relationships/image" Target="../media/image37.png"/><Relationship Id="rId5" Type="http://schemas.openxmlformats.org/officeDocument/2006/relationships/image" Target="../media/image20.png"/><Relationship Id="rId6" Type="http://schemas.openxmlformats.org/officeDocument/2006/relationships/image" Target="../media/image2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36"/>
          <p:cNvSpPr txBox="1"/>
          <p:nvPr>
            <p:ph idx="1" type="subTitle"/>
          </p:nvPr>
        </p:nvSpPr>
        <p:spPr>
          <a:xfrm>
            <a:off x="2044200" y="3655325"/>
            <a:ext cx="5055600" cy="1216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Presentation by:</a:t>
            </a:r>
            <a:endParaRPr/>
          </a:p>
          <a:p>
            <a:pPr indent="0" lvl="0" marL="0" rtl="0" algn="ctr">
              <a:spcBef>
                <a:spcPts val="0"/>
              </a:spcBef>
              <a:spcAft>
                <a:spcPts val="0"/>
              </a:spcAft>
              <a:buNone/>
            </a:pPr>
            <a:r>
              <a:rPr lang="en"/>
              <a:t>Ian Wanjohi</a:t>
            </a:r>
            <a:endParaRPr/>
          </a:p>
          <a:p>
            <a:pPr indent="0" lvl="0" marL="0" rtl="0" algn="ctr">
              <a:spcBef>
                <a:spcPts val="0"/>
              </a:spcBef>
              <a:spcAft>
                <a:spcPts val="0"/>
              </a:spcAft>
              <a:buNone/>
            </a:pPr>
            <a:r>
              <a:rPr lang="en"/>
              <a:t>Lavina Kathambi</a:t>
            </a:r>
            <a:endParaRPr/>
          </a:p>
          <a:p>
            <a:pPr indent="0" lvl="0" marL="0" rtl="0" algn="ctr">
              <a:spcBef>
                <a:spcPts val="0"/>
              </a:spcBef>
              <a:spcAft>
                <a:spcPts val="0"/>
              </a:spcAft>
              <a:buNone/>
            </a:pPr>
            <a:r>
              <a:rPr lang="en"/>
              <a:t>Diana Luvandale</a:t>
            </a:r>
            <a:endParaRPr/>
          </a:p>
          <a:p>
            <a:pPr indent="0" lvl="0" marL="0" rtl="0" algn="ctr">
              <a:spcBef>
                <a:spcPts val="0"/>
              </a:spcBef>
              <a:spcAft>
                <a:spcPts val="0"/>
              </a:spcAft>
              <a:buNone/>
            </a:pPr>
            <a:r>
              <a:rPr lang="en"/>
              <a:t>Heather Mataruse</a:t>
            </a:r>
            <a:endParaRPr/>
          </a:p>
        </p:txBody>
      </p:sp>
      <p:sp>
        <p:nvSpPr>
          <p:cNvPr id="159" name="Google Shape;159;p36"/>
          <p:cNvSpPr txBox="1"/>
          <p:nvPr/>
        </p:nvSpPr>
        <p:spPr>
          <a:xfrm>
            <a:off x="429100" y="-64275"/>
            <a:ext cx="7941900" cy="763500"/>
          </a:xfrm>
          <a:prstGeom prst="rect">
            <a:avLst/>
          </a:prstGeom>
          <a:noFill/>
          <a:ln>
            <a:noFill/>
          </a:ln>
        </p:spPr>
        <p:txBody>
          <a:bodyPr anchorCtr="0" anchor="t" bIns="121900" lIns="121900" spcFirstLastPara="1" rIns="121900" wrap="square" tIns="121900">
            <a:noAutofit/>
          </a:bodyPr>
          <a:lstStyle/>
          <a:p>
            <a:pPr indent="0" lvl="0" marL="0" rtl="0" algn="ctr">
              <a:spcBef>
                <a:spcPts val="0"/>
              </a:spcBef>
              <a:spcAft>
                <a:spcPts val="0"/>
              </a:spcAft>
              <a:buNone/>
            </a:pPr>
            <a:r>
              <a:rPr lang="en" sz="2300">
                <a:solidFill>
                  <a:schemeClr val="accent1"/>
                </a:solidFill>
                <a:latin typeface="Poppins ExtraBold"/>
                <a:ea typeface="Poppins ExtraBold"/>
                <a:cs typeface="Poppins ExtraBold"/>
                <a:sym typeface="Poppins ExtraBold"/>
              </a:rPr>
              <a:t>Malaria In Africa</a:t>
            </a:r>
            <a:r>
              <a:rPr lang="en" sz="4000">
                <a:solidFill>
                  <a:srgbClr val="775C51"/>
                </a:solidFill>
                <a:latin typeface="Poppins ExtraBold"/>
                <a:ea typeface="Poppins ExtraBold"/>
                <a:cs typeface="Poppins ExtraBold"/>
                <a:sym typeface="Poppins ExtraBold"/>
              </a:rPr>
              <a:t> </a:t>
            </a:r>
            <a:endParaRPr sz="4000">
              <a:solidFill>
                <a:srgbClr val="775C51"/>
              </a:solidFill>
              <a:latin typeface="Poppins ExtraBold"/>
              <a:ea typeface="Poppins ExtraBold"/>
              <a:cs typeface="Poppins ExtraBold"/>
              <a:sym typeface="Poppins ExtraBold"/>
            </a:endParaRPr>
          </a:p>
        </p:txBody>
      </p:sp>
      <p:pic>
        <p:nvPicPr>
          <p:cNvPr id="160" name="Google Shape;160;p36"/>
          <p:cNvPicPr preferRelativeResize="0"/>
          <p:nvPr/>
        </p:nvPicPr>
        <p:blipFill>
          <a:blip r:embed="rId3">
            <a:alphaModFix/>
          </a:blip>
          <a:stretch>
            <a:fillRect/>
          </a:stretch>
        </p:blipFill>
        <p:spPr>
          <a:xfrm>
            <a:off x="3100350" y="897563"/>
            <a:ext cx="2772700" cy="255941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45"/>
          <p:cNvSpPr txBox="1"/>
          <p:nvPr>
            <p:ph type="title"/>
          </p:nvPr>
        </p:nvSpPr>
        <p:spPr>
          <a:xfrm>
            <a:off x="938500" y="445025"/>
            <a:ext cx="3636900" cy="43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Correlation </a:t>
            </a:r>
            <a:endParaRPr/>
          </a:p>
        </p:txBody>
      </p:sp>
      <p:cxnSp>
        <p:nvCxnSpPr>
          <p:cNvPr id="229" name="Google Shape;229;p45"/>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pic>
        <p:nvPicPr>
          <p:cNvPr id="230" name="Google Shape;230;p45"/>
          <p:cNvPicPr preferRelativeResize="0"/>
          <p:nvPr/>
        </p:nvPicPr>
        <p:blipFill>
          <a:blip r:embed="rId3">
            <a:alphaModFix/>
          </a:blip>
          <a:stretch>
            <a:fillRect/>
          </a:stretch>
        </p:blipFill>
        <p:spPr>
          <a:xfrm>
            <a:off x="354050" y="1260875"/>
            <a:ext cx="4805810" cy="3452275"/>
          </a:xfrm>
          <a:prstGeom prst="rect">
            <a:avLst/>
          </a:prstGeom>
          <a:noFill/>
          <a:ln>
            <a:noFill/>
          </a:ln>
        </p:spPr>
      </p:pic>
      <p:sp>
        <p:nvSpPr>
          <p:cNvPr id="231" name="Google Shape;231;p45"/>
          <p:cNvSpPr txBox="1"/>
          <p:nvPr/>
        </p:nvSpPr>
        <p:spPr>
          <a:xfrm>
            <a:off x="5760225" y="1406125"/>
            <a:ext cx="3071400" cy="310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Montserrat"/>
              <a:ea typeface="Montserrat"/>
              <a:cs typeface="Montserrat"/>
              <a:sym typeface="Montserrat"/>
            </a:endParaRPr>
          </a:p>
          <a:p>
            <a:pPr indent="0" lvl="0" marL="0" rtl="0" algn="l">
              <a:spcBef>
                <a:spcPts val="0"/>
              </a:spcBef>
              <a:spcAft>
                <a:spcPts val="0"/>
              </a:spcAft>
              <a:buNone/>
            </a:pPr>
            <a:r>
              <a:t/>
            </a:r>
            <a:endParaRPr>
              <a:solidFill>
                <a:schemeClr val="lt1"/>
              </a:solidFill>
              <a:latin typeface="Montserrat"/>
              <a:ea typeface="Montserrat"/>
              <a:cs typeface="Montserrat"/>
              <a:sym typeface="Montserrat"/>
            </a:endParaRPr>
          </a:p>
          <a:p>
            <a:pPr indent="0" lvl="0" marL="0" rtl="0" algn="l">
              <a:spcBef>
                <a:spcPts val="0"/>
              </a:spcBef>
              <a:spcAft>
                <a:spcPts val="0"/>
              </a:spcAft>
              <a:buNone/>
            </a:pPr>
            <a:r>
              <a:rPr lang="en">
                <a:solidFill>
                  <a:schemeClr val="lt1"/>
                </a:solidFill>
                <a:latin typeface="Montserrat"/>
                <a:ea typeface="Montserrat"/>
                <a:cs typeface="Montserrat"/>
                <a:sym typeface="Montserrat"/>
              </a:rPr>
              <a:t>The correlation graph enabled us to pick the features we were going to use for our model. The features that had a strong positive correlation with the label were used for modelling..</a:t>
            </a:r>
            <a:endParaRPr>
              <a:solidFill>
                <a:schemeClr val="lt1"/>
              </a:solidFill>
              <a:latin typeface="Montserrat"/>
              <a:ea typeface="Montserrat"/>
              <a:cs typeface="Montserrat"/>
              <a:sym typeface="Montserrat"/>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46"/>
          <p:cNvSpPr txBox="1"/>
          <p:nvPr>
            <p:ph type="title"/>
          </p:nvPr>
        </p:nvSpPr>
        <p:spPr>
          <a:xfrm>
            <a:off x="938500" y="445025"/>
            <a:ext cx="47022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Analysis Observations</a:t>
            </a:r>
            <a:endParaRPr/>
          </a:p>
        </p:txBody>
      </p:sp>
      <p:cxnSp>
        <p:nvCxnSpPr>
          <p:cNvPr id="237" name="Google Shape;237;p46"/>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pic>
        <p:nvPicPr>
          <p:cNvPr id="238" name="Google Shape;238;p46"/>
          <p:cNvPicPr preferRelativeResize="0"/>
          <p:nvPr/>
        </p:nvPicPr>
        <p:blipFill>
          <a:blip r:embed="rId3">
            <a:alphaModFix/>
          </a:blip>
          <a:stretch>
            <a:fillRect/>
          </a:stretch>
        </p:blipFill>
        <p:spPr>
          <a:xfrm>
            <a:off x="761550" y="1417425"/>
            <a:ext cx="2047875" cy="2238375"/>
          </a:xfrm>
          <a:prstGeom prst="rect">
            <a:avLst/>
          </a:prstGeom>
          <a:noFill/>
          <a:ln>
            <a:noFill/>
          </a:ln>
        </p:spPr>
      </p:pic>
      <p:sp>
        <p:nvSpPr>
          <p:cNvPr id="239" name="Google Shape;239;p46"/>
          <p:cNvSpPr txBox="1"/>
          <p:nvPr/>
        </p:nvSpPr>
        <p:spPr>
          <a:xfrm>
            <a:off x="3531475" y="1110100"/>
            <a:ext cx="5385300" cy="36510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Clr>
                <a:schemeClr val="lt1"/>
              </a:buClr>
              <a:buSzPts val="1600"/>
              <a:buFont typeface="Montserrat"/>
              <a:buChar char="●"/>
            </a:pPr>
            <a:r>
              <a:rPr lang="en" sz="1600">
                <a:solidFill>
                  <a:schemeClr val="lt1"/>
                </a:solidFill>
                <a:latin typeface="Montserrat"/>
                <a:ea typeface="Montserrat"/>
                <a:cs typeface="Montserrat"/>
                <a:sym typeface="Montserrat"/>
              </a:rPr>
              <a:t>The data follows an Exponential Growth because of how malaria cases are increasing each year</a:t>
            </a:r>
            <a:endParaRPr sz="1600">
              <a:solidFill>
                <a:schemeClr val="lt1"/>
              </a:solidFill>
              <a:latin typeface="Montserrat"/>
              <a:ea typeface="Montserrat"/>
              <a:cs typeface="Montserrat"/>
              <a:sym typeface="Montserrat"/>
            </a:endParaRPr>
          </a:p>
          <a:p>
            <a:pPr indent="0" lvl="0" marL="457200" rtl="0" algn="l">
              <a:spcBef>
                <a:spcPts val="0"/>
              </a:spcBef>
              <a:spcAft>
                <a:spcPts val="0"/>
              </a:spcAft>
              <a:buNone/>
            </a:pPr>
            <a:r>
              <a:t/>
            </a:r>
            <a:endParaRPr sz="1600">
              <a:solidFill>
                <a:schemeClr val="lt1"/>
              </a:solidFill>
              <a:latin typeface="Montserrat"/>
              <a:ea typeface="Montserrat"/>
              <a:cs typeface="Montserrat"/>
              <a:sym typeface="Montserrat"/>
            </a:endParaRPr>
          </a:p>
          <a:p>
            <a:pPr indent="-317500" lvl="0" marL="457200" rtl="0" algn="just">
              <a:spcBef>
                <a:spcPts val="0"/>
              </a:spcBef>
              <a:spcAft>
                <a:spcPts val="0"/>
              </a:spcAft>
              <a:buClr>
                <a:schemeClr val="lt1"/>
              </a:buClr>
              <a:buSzPts val="1400"/>
              <a:buFont typeface="Montserrat"/>
              <a:buChar char="●"/>
            </a:pPr>
            <a:r>
              <a:rPr lang="en" sz="1600">
                <a:solidFill>
                  <a:schemeClr val="lt1"/>
                </a:solidFill>
                <a:latin typeface="Open Sans"/>
                <a:ea typeface="Open Sans"/>
                <a:cs typeface="Open Sans"/>
                <a:sym typeface="Open Sans"/>
              </a:rPr>
              <a:t>Congo Democratic Republic had the most Malaria incidences that totaled to </a:t>
            </a:r>
            <a:r>
              <a:rPr lang="en" sz="1650">
                <a:solidFill>
                  <a:schemeClr val="lt1"/>
                </a:solidFill>
                <a:latin typeface="Open Sans"/>
                <a:ea typeface="Open Sans"/>
                <a:cs typeface="Open Sans"/>
                <a:sym typeface="Open Sans"/>
              </a:rPr>
              <a:t>16,821,130 cases</a:t>
            </a:r>
            <a:endParaRPr sz="1650">
              <a:solidFill>
                <a:schemeClr val="lt1"/>
              </a:solidFill>
              <a:latin typeface="Open Sans"/>
              <a:ea typeface="Open Sans"/>
              <a:cs typeface="Open Sans"/>
              <a:sym typeface="Open Sans"/>
            </a:endParaRPr>
          </a:p>
          <a:p>
            <a:pPr indent="0" lvl="0" marL="457200" rtl="0" algn="just">
              <a:spcBef>
                <a:spcPts val="0"/>
              </a:spcBef>
              <a:spcAft>
                <a:spcPts val="0"/>
              </a:spcAft>
              <a:buNone/>
            </a:pPr>
            <a:r>
              <a:t/>
            </a:r>
            <a:endParaRPr sz="1650">
              <a:solidFill>
                <a:schemeClr val="lt1"/>
              </a:solidFill>
              <a:latin typeface="Open Sans"/>
              <a:ea typeface="Open Sans"/>
              <a:cs typeface="Open Sans"/>
              <a:sym typeface="Open Sans"/>
            </a:endParaRPr>
          </a:p>
          <a:p>
            <a:pPr indent="-330200" lvl="0" marL="457200" rtl="0" algn="l">
              <a:spcBef>
                <a:spcPts val="0"/>
              </a:spcBef>
              <a:spcAft>
                <a:spcPts val="0"/>
              </a:spcAft>
              <a:buClr>
                <a:schemeClr val="lt1"/>
              </a:buClr>
              <a:buSzPts val="1600"/>
              <a:buFont typeface="Montserrat"/>
              <a:buChar char="●"/>
            </a:pPr>
            <a:r>
              <a:rPr lang="en" sz="1600">
                <a:solidFill>
                  <a:schemeClr val="lt1"/>
                </a:solidFill>
                <a:latin typeface="Montserrat"/>
                <a:ea typeface="Montserrat"/>
                <a:cs typeface="Montserrat"/>
                <a:sym typeface="Montserrat"/>
              </a:rPr>
              <a:t>2016 had the highest number of Malaria cases </a:t>
            </a:r>
            <a:endParaRPr sz="1600">
              <a:solidFill>
                <a:schemeClr val="lt1"/>
              </a:solidFill>
              <a:latin typeface="Montserrat"/>
              <a:ea typeface="Montserrat"/>
              <a:cs typeface="Montserrat"/>
              <a:sym typeface="Montserrat"/>
            </a:endParaRPr>
          </a:p>
          <a:p>
            <a:pPr indent="0" lvl="0" marL="457200" rtl="0" algn="l">
              <a:spcBef>
                <a:spcPts val="0"/>
              </a:spcBef>
              <a:spcAft>
                <a:spcPts val="0"/>
              </a:spcAft>
              <a:buNone/>
            </a:pPr>
            <a:r>
              <a:t/>
            </a:r>
            <a:endParaRPr sz="1600">
              <a:solidFill>
                <a:schemeClr val="lt1"/>
              </a:solidFill>
              <a:latin typeface="Montserrat"/>
              <a:ea typeface="Montserrat"/>
              <a:cs typeface="Montserrat"/>
              <a:sym typeface="Montserrat"/>
            </a:endParaRPr>
          </a:p>
          <a:p>
            <a:pPr indent="-330200" lvl="0" marL="457200" rtl="0" algn="l">
              <a:spcBef>
                <a:spcPts val="0"/>
              </a:spcBef>
              <a:spcAft>
                <a:spcPts val="0"/>
              </a:spcAft>
              <a:buClr>
                <a:schemeClr val="lt1"/>
              </a:buClr>
              <a:buSzPts val="1600"/>
              <a:buFont typeface="Montserrat"/>
              <a:buChar char="●"/>
            </a:pPr>
            <a:r>
              <a:rPr lang="en" sz="1600">
                <a:solidFill>
                  <a:schemeClr val="lt1"/>
                </a:solidFill>
                <a:latin typeface="Montserrat"/>
                <a:ea typeface="Montserrat"/>
                <a:cs typeface="Montserrat"/>
                <a:sym typeface="Montserrat"/>
              </a:rPr>
              <a:t>Basic sanitation strongly influences the malaria incidences</a:t>
            </a:r>
            <a:endParaRPr sz="1600">
              <a:solidFill>
                <a:schemeClr val="lt1"/>
              </a:solidFill>
              <a:latin typeface="Montserrat"/>
              <a:ea typeface="Montserrat"/>
              <a:cs typeface="Montserrat"/>
              <a:sym typeface="Montserrat"/>
            </a:endParaRPr>
          </a:p>
          <a:p>
            <a:pPr indent="0" lvl="0" marL="0" rtl="0" algn="l">
              <a:spcBef>
                <a:spcPts val="0"/>
              </a:spcBef>
              <a:spcAft>
                <a:spcPts val="0"/>
              </a:spcAft>
              <a:buNone/>
            </a:pPr>
            <a:r>
              <a:t/>
            </a:r>
            <a:endParaRPr>
              <a:solidFill>
                <a:schemeClr val="lt1"/>
              </a:solidFill>
              <a:latin typeface="Montserrat"/>
              <a:ea typeface="Montserrat"/>
              <a:cs typeface="Montserrat"/>
              <a:sym typeface="Montserrat"/>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47"/>
          <p:cNvSpPr txBox="1"/>
          <p:nvPr>
            <p:ph idx="4" type="title"/>
          </p:nvPr>
        </p:nvSpPr>
        <p:spPr>
          <a:xfrm>
            <a:off x="938500" y="445025"/>
            <a:ext cx="46293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MODEL OBSERVATIONS</a:t>
            </a:r>
            <a:endParaRPr/>
          </a:p>
        </p:txBody>
      </p:sp>
      <p:cxnSp>
        <p:nvCxnSpPr>
          <p:cNvPr id="245" name="Google Shape;245;p47"/>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
        <p:nvSpPr>
          <p:cNvPr id="246" name="Google Shape;246;p47"/>
          <p:cNvSpPr txBox="1"/>
          <p:nvPr/>
        </p:nvSpPr>
        <p:spPr>
          <a:xfrm>
            <a:off x="1122450" y="1258125"/>
            <a:ext cx="7104600" cy="33672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lt1"/>
              </a:buClr>
              <a:buSzPts val="1400"/>
              <a:buFont typeface="Montserrat"/>
              <a:buChar char="❖"/>
            </a:pPr>
            <a:r>
              <a:rPr lang="en">
                <a:solidFill>
                  <a:schemeClr val="lt1"/>
                </a:solidFill>
                <a:latin typeface="Montserrat"/>
                <a:ea typeface="Montserrat"/>
                <a:cs typeface="Montserrat"/>
                <a:sym typeface="Montserrat"/>
              </a:rPr>
              <a:t>The algorithm chosen for our model was linear regression reason being we wanted to predict the incidences of malaria cases ,which is our target prediction value based on independent values that we used as the features. </a:t>
            </a:r>
            <a:endParaRPr>
              <a:solidFill>
                <a:schemeClr val="lt1"/>
              </a:solidFill>
              <a:latin typeface="Montserrat"/>
              <a:ea typeface="Montserrat"/>
              <a:cs typeface="Montserrat"/>
              <a:sym typeface="Montserrat"/>
            </a:endParaRPr>
          </a:p>
          <a:p>
            <a:pPr indent="0" lvl="0" marL="457200" rtl="0" algn="l">
              <a:spcBef>
                <a:spcPts val="0"/>
              </a:spcBef>
              <a:spcAft>
                <a:spcPts val="0"/>
              </a:spcAft>
              <a:buNone/>
            </a:pPr>
            <a:r>
              <a:t/>
            </a:r>
            <a:endParaRPr>
              <a:solidFill>
                <a:schemeClr val="lt1"/>
              </a:solidFill>
              <a:latin typeface="Montserrat"/>
              <a:ea typeface="Montserrat"/>
              <a:cs typeface="Montserrat"/>
              <a:sym typeface="Montserrat"/>
            </a:endParaRPr>
          </a:p>
          <a:p>
            <a:pPr indent="-317500" lvl="0" marL="457200" rtl="0" algn="l">
              <a:spcBef>
                <a:spcPts val="0"/>
              </a:spcBef>
              <a:spcAft>
                <a:spcPts val="0"/>
              </a:spcAft>
              <a:buClr>
                <a:schemeClr val="lt1"/>
              </a:buClr>
              <a:buSzPts val="1400"/>
              <a:buFont typeface="Montserrat"/>
              <a:buChar char="❖"/>
            </a:pPr>
            <a:r>
              <a:rPr lang="en">
                <a:solidFill>
                  <a:schemeClr val="lt1"/>
                </a:solidFill>
                <a:latin typeface="Montserrat"/>
                <a:ea typeface="Montserrat"/>
                <a:cs typeface="Montserrat"/>
                <a:sym typeface="Montserrat"/>
              </a:rPr>
              <a:t>Our model had an accuracy of </a:t>
            </a:r>
            <a:r>
              <a:rPr b="1" lang="en" sz="1350">
                <a:solidFill>
                  <a:schemeClr val="lt1"/>
                </a:solidFill>
                <a:latin typeface="Montserrat"/>
                <a:ea typeface="Montserrat"/>
                <a:cs typeface="Montserrat"/>
                <a:sym typeface="Montserrat"/>
              </a:rPr>
              <a:t>0.940659526450512</a:t>
            </a:r>
            <a:endParaRPr b="1" sz="1350">
              <a:solidFill>
                <a:schemeClr val="lt1"/>
              </a:solidFill>
              <a:latin typeface="Montserrat"/>
              <a:ea typeface="Montserrat"/>
              <a:cs typeface="Montserrat"/>
              <a:sym typeface="Montserrat"/>
            </a:endParaRPr>
          </a:p>
          <a:p>
            <a:pPr indent="0" lvl="0" marL="457200" rtl="0" algn="l">
              <a:spcBef>
                <a:spcPts val="0"/>
              </a:spcBef>
              <a:spcAft>
                <a:spcPts val="0"/>
              </a:spcAft>
              <a:buNone/>
            </a:pPr>
            <a:r>
              <a:t/>
            </a:r>
            <a:endParaRPr b="1" sz="1350">
              <a:solidFill>
                <a:schemeClr val="lt1"/>
              </a:solidFill>
              <a:latin typeface="Montserrat"/>
              <a:ea typeface="Montserrat"/>
              <a:cs typeface="Montserrat"/>
              <a:sym typeface="Montserrat"/>
            </a:endParaRPr>
          </a:p>
          <a:p>
            <a:pPr indent="-314325" lvl="0" marL="457200" rtl="0" algn="l">
              <a:spcBef>
                <a:spcPts val="0"/>
              </a:spcBef>
              <a:spcAft>
                <a:spcPts val="0"/>
              </a:spcAft>
              <a:buClr>
                <a:schemeClr val="lt1"/>
              </a:buClr>
              <a:buSzPts val="1350"/>
              <a:buFont typeface="Montserrat"/>
              <a:buChar char="❖"/>
            </a:pPr>
            <a:r>
              <a:rPr lang="en" sz="1350">
                <a:solidFill>
                  <a:schemeClr val="lt1"/>
                </a:solidFill>
                <a:latin typeface="Montserrat"/>
                <a:ea typeface="Montserrat"/>
                <a:cs typeface="Montserrat"/>
                <a:sym typeface="Montserrat"/>
              </a:rPr>
              <a:t>From our model we were able to derive predicted values based on our features and came up with with a table to compare the two.</a:t>
            </a:r>
            <a:endParaRPr sz="1350">
              <a:solidFill>
                <a:schemeClr val="lt1"/>
              </a:solidFill>
              <a:latin typeface="Montserrat"/>
              <a:ea typeface="Montserrat"/>
              <a:cs typeface="Montserrat"/>
              <a:sym typeface="Montserrat"/>
            </a:endParaRPr>
          </a:p>
          <a:p>
            <a:pPr indent="0" lvl="0" marL="457200" rtl="0" algn="l">
              <a:spcBef>
                <a:spcPts val="0"/>
              </a:spcBef>
              <a:spcAft>
                <a:spcPts val="0"/>
              </a:spcAft>
              <a:buNone/>
            </a:pPr>
            <a:r>
              <a:t/>
            </a:r>
            <a:endParaRPr sz="1350">
              <a:solidFill>
                <a:schemeClr val="lt1"/>
              </a:solidFill>
              <a:latin typeface="Montserrat"/>
              <a:ea typeface="Montserrat"/>
              <a:cs typeface="Montserrat"/>
              <a:sym typeface="Montserrat"/>
            </a:endParaRPr>
          </a:p>
          <a:p>
            <a:pPr indent="-314325" lvl="0" marL="457200" rtl="0" algn="l">
              <a:spcBef>
                <a:spcPts val="0"/>
              </a:spcBef>
              <a:spcAft>
                <a:spcPts val="0"/>
              </a:spcAft>
              <a:buClr>
                <a:schemeClr val="lt1"/>
              </a:buClr>
              <a:buSzPts val="1350"/>
              <a:buFont typeface="Montserrat"/>
              <a:buChar char="❖"/>
            </a:pPr>
            <a:r>
              <a:rPr lang="en" sz="1350">
                <a:solidFill>
                  <a:schemeClr val="lt1"/>
                </a:solidFill>
                <a:latin typeface="Montserrat"/>
                <a:ea typeface="Montserrat"/>
                <a:cs typeface="Montserrat"/>
                <a:sym typeface="Montserrat"/>
              </a:rPr>
              <a:t>To test for specific situations ,we printed out our test data with the actual incidence at the end and the predicted at the beginning.</a:t>
            </a:r>
            <a:endParaRPr sz="1350">
              <a:solidFill>
                <a:schemeClr val="lt1"/>
              </a:solidFill>
              <a:latin typeface="Montserrat"/>
              <a:ea typeface="Montserrat"/>
              <a:cs typeface="Montserrat"/>
              <a:sym typeface="Montserrat"/>
            </a:endParaRPr>
          </a:p>
          <a:p>
            <a:pPr indent="0" lvl="0" marL="457200" rtl="0" algn="l">
              <a:spcBef>
                <a:spcPts val="0"/>
              </a:spcBef>
              <a:spcAft>
                <a:spcPts val="0"/>
              </a:spcAft>
              <a:buNone/>
            </a:pPr>
            <a:r>
              <a:t/>
            </a:r>
            <a:endParaRPr sz="1350">
              <a:solidFill>
                <a:schemeClr val="lt1"/>
              </a:solidFill>
              <a:latin typeface="Montserrat"/>
              <a:ea typeface="Montserrat"/>
              <a:cs typeface="Montserrat"/>
              <a:sym typeface="Montserrat"/>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48"/>
          <p:cNvSpPr txBox="1"/>
          <p:nvPr>
            <p:ph type="title"/>
          </p:nvPr>
        </p:nvSpPr>
        <p:spPr>
          <a:xfrm>
            <a:off x="938500" y="445025"/>
            <a:ext cx="7103700" cy="702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TEST DATA WITH SPECIFIC PREDICTIONS</a:t>
            </a:r>
            <a:endParaRPr/>
          </a:p>
        </p:txBody>
      </p:sp>
      <p:cxnSp>
        <p:nvCxnSpPr>
          <p:cNvPr id="252" name="Google Shape;252;p48"/>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pic>
        <p:nvPicPr>
          <p:cNvPr id="253" name="Google Shape;253;p48"/>
          <p:cNvPicPr preferRelativeResize="0"/>
          <p:nvPr/>
        </p:nvPicPr>
        <p:blipFill>
          <a:blip r:embed="rId3">
            <a:alphaModFix/>
          </a:blip>
          <a:stretch>
            <a:fillRect/>
          </a:stretch>
        </p:blipFill>
        <p:spPr>
          <a:xfrm>
            <a:off x="1124525" y="1594325"/>
            <a:ext cx="6077600" cy="3350000"/>
          </a:xfrm>
          <a:prstGeom prst="rect">
            <a:avLst/>
          </a:prstGeom>
          <a:noFill/>
          <a:ln>
            <a:noFill/>
          </a:ln>
        </p:spPr>
      </p:pic>
      <p:sp>
        <p:nvSpPr>
          <p:cNvPr id="254" name="Google Shape;254;p48"/>
          <p:cNvSpPr txBox="1"/>
          <p:nvPr/>
        </p:nvSpPr>
        <p:spPr>
          <a:xfrm>
            <a:off x="1026200" y="884950"/>
            <a:ext cx="64974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50">
                <a:solidFill>
                  <a:schemeClr val="lt1"/>
                </a:solidFill>
                <a:latin typeface="Montserrat"/>
                <a:ea typeface="Montserrat"/>
                <a:cs typeface="Montserrat"/>
                <a:sym typeface="Montserrat"/>
              </a:rPr>
              <a:t>The image below represents the</a:t>
            </a:r>
            <a:r>
              <a:rPr lang="en" sz="1350">
                <a:solidFill>
                  <a:schemeClr val="lt1"/>
                </a:solidFill>
                <a:latin typeface="Montserrat"/>
                <a:ea typeface="Montserrat"/>
                <a:cs typeface="Montserrat"/>
                <a:sym typeface="Montserrat"/>
              </a:rPr>
              <a:t> test data with the actual incidence at the end and the predicted at the beginning.</a:t>
            </a:r>
            <a:endParaRPr>
              <a:solidFill>
                <a:schemeClr val="lt1"/>
              </a:solidFill>
              <a:latin typeface="Montserrat"/>
              <a:ea typeface="Montserrat"/>
              <a:cs typeface="Montserrat"/>
              <a:sym typeface="Montserrat"/>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49"/>
          <p:cNvSpPr txBox="1"/>
          <p:nvPr>
            <p:ph idx="4" type="title"/>
          </p:nvPr>
        </p:nvSpPr>
        <p:spPr>
          <a:xfrm>
            <a:off x="938500" y="445025"/>
            <a:ext cx="46293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MODEL OBSERVATIONS</a:t>
            </a:r>
            <a:endParaRPr/>
          </a:p>
        </p:txBody>
      </p:sp>
      <p:cxnSp>
        <p:nvCxnSpPr>
          <p:cNvPr id="260" name="Google Shape;260;p49"/>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pic>
        <p:nvPicPr>
          <p:cNvPr id="261" name="Google Shape;261;p49"/>
          <p:cNvPicPr preferRelativeResize="0"/>
          <p:nvPr/>
        </p:nvPicPr>
        <p:blipFill>
          <a:blip r:embed="rId3">
            <a:alphaModFix/>
          </a:blip>
          <a:stretch>
            <a:fillRect/>
          </a:stretch>
        </p:blipFill>
        <p:spPr>
          <a:xfrm>
            <a:off x="3795713" y="2767763"/>
            <a:ext cx="1552575" cy="2105025"/>
          </a:xfrm>
          <a:prstGeom prst="rect">
            <a:avLst/>
          </a:prstGeom>
          <a:noFill/>
          <a:ln>
            <a:noFill/>
          </a:ln>
        </p:spPr>
      </p:pic>
      <p:sp>
        <p:nvSpPr>
          <p:cNvPr id="262" name="Google Shape;262;p49"/>
          <p:cNvSpPr txBox="1"/>
          <p:nvPr/>
        </p:nvSpPr>
        <p:spPr>
          <a:xfrm>
            <a:off x="398775" y="1130625"/>
            <a:ext cx="7104600" cy="82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latin typeface="Montserrat"/>
                <a:ea typeface="Montserrat"/>
                <a:cs typeface="Montserrat"/>
                <a:sym typeface="Montserrat"/>
              </a:rPr>
              <a:t>The following are observations from our model. With the this we can see that there is need to find methods of lowering the incidences of malaria in Africa within the next year by deploying different protective measures.</a:t>
            </a:r>
            <a:endParaRPr>
              <a:solidFill>
                <a:schemeClr val="lt1"/>
              </a:solidFill>
              <a:latin typeface="Montserrat"/>
              <a:ea typeface="Montserrat"/>
              <a:cs typeface="Montserrat"/>
              <a:sym typeface="Montserrat"/>
            </a:endParaRPr>
          </a:p>
          <a:p>
            <a:pPr indent="0" lvl="0" marL="0" rtl="0" algn="l">
              <a:spcBef>
                <a:spcPts val="0"/>
              </a:spcBef>
              <a:spcAft>
                <a:spcPts val="0"/>
              </a:spcAft>
              <a:buNone/>
            </a:pPr>
            <a:r>
              <a:rPr lang="en">
                <a:solidFill>
                  <a:schemeClr val="lt1"/>
                </a:solidFill>
                <a:latin typeface="Montserrat"/>
                <a:ea typeface="Montserrat"/>
                <a:cs typeface="Montserrat"/>
                <a:sym typeface="Montserrat"/>
              </a:rPr>
              <a:t>Below is a representation of the current incidences of malaria and the prediction from the model.   </a:t>
            </a:r>
            <a:endParaRPr>
              <a:solidFill>
                <a:schemeClr val="lt1"/>
              </a:solidFill>
              <a:latin typeface="Montserrat"/>
              <a:ea typeface="Montserrat"/>
              <a:cs typeface="Montserrat"/>
              <a:sym typeface="Montserrat"/>
            </a:endParaRPr>
          </a:p>
        </p:txBody>
      </p:sp>
      <p:pic>
        <p:nvPicPr>
          <p:cNvPr id="263" name="Google Shape;263;p49"/>
          <p:cNvPicPr preferRelativeResize="0"/>
          <p:nvPr/>
        </p:nvPicPr>
        <p:blipFill>
          <a:blip r:embed="rId4">
            <a:alphaModFix/>
          </a:blip>
          <a:stretch>
            <a:fillRect/>
          </a:stretch>
        </p:blipFill>
        <p:spPr>
          <a:xfrm>
            <a:off x="6204450" y="2767775"/>
            <a:ext cx="1447205" cy="2105025"/>
          </a:xfrm>
          <a:prstGeom prst="rect">
            <a:avLst/>
          </a:prstGeom>
          <a:noFill/>
          <a:ln>
            <a:noFill/>
          </a:ln>
        </p:spPr>
      </p:pic>
      <p:pic>
        <p:nvPicPr>
          <p:cNvPr id="264" name="Google Shape;264;p49"/>
          <p:cNvPicPr preferRelativeResize="0"/>
          <p:nvPr/>
        </p:nvPicPr>
        <p:blipFill>
          <a:blip r:embed="rId5">
            <a:alphaModFix/>
          </a:blip>
          <a:stretch>
            <a:fillRect/>
          </a:stretch>
        </p:blipFill>
        <p:spPr>
          <a:xfrm>
            <a:off x="520005" y="2398725"/>
            <a:ext cx="2719745" cy="259237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50"/>
          <p:cNvSpPr txBox="1"/>
          <p:nvPr>
            <p:ph type="title"/>
          </p:nvPr>
        </p:nvSpPr>
        <p:spPr>
          <a:xfrm>
            <a:off x="938500" y="445025"/>
            <a:ext cx="47022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Recommendations</a:t>
            </a:r>
            <a:endParaRPr/>
          </a:p>
        </p:txBody>
      </p:sp>
      <p:cxnSp>
        <p:nvCxnSpPr>
          <p:cNvPr id="270" name="Google Shape;270;p50"/>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pic>
        <p:nvPicPr>
          <p:cNvPr id="271" name="Google Shape;271;p50"/>
          <p:cNvPicPr preferRelativeResize="0"/>
          <p:nvPr/>
        </p:nvPicPr>
        <p:blipFill>
          <a:blip r:embed="rId3">
            <a:alphaModFix/>
          </a:blip>
          <a:stretch>
            <a:fillRect/>
          </a:stretch>
        </p:blipFill>
        <p:spPr>
          <a:xfrm>
            <a:off x="5441000" y="1241175"/>
            <a:ext cx="3418426" cy="2403575"/>
          </a:xfrm>
          <a:prstGeom prst="rect">
            <a:avLst/>
          </a:prstGeom>
          <a:noFill/>
          <a:ln>
            <a:noFill/>
          </a:ln>
        </p:spPr>
      </p:pic>
      <p:sp>
        <p:nvSpPr>
          <p:cNvPr id="272" name="Google Shape;272;p50"/>
          <p:cNvSpPr txBox="1"/>
          <p:nvPr/>
        </p:nvSpPr>
        <p:spPr>
          <a:xfrm>
            <a:off x="157250" y="1157775"/>
            <a:ext cx="5188800" cy="31401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sz="1200">
                <a:solidFill>
                  <a:schemeClr val="lt1"/>
                </a:solidFill>
                <a:latin typeface="Open Sans"/>
                <a:ea typeface="Open Sans"/>
                <a:cs typeface="Open Sans"/>
                <a:sym typeface="Open Sans"/>
              </a:rPr>
              <a:t>According to our predictions in our dataset  we came up with the following recommendations that need to be implemented by December 2021</a:t>
            </a:r>
            <a:endParaRPr sz="1200">
              <a:solidFill>
                <a:schemeClr val="lt1"/>
              </a:solidFill>
              <a:latin typeface="Open Sans"/>
              <a:ea typeface="Open Sans"/>
              <a:cs typeface="Open Sans"/>
              <a:sym typeface="Open Sans"/>
            </a:endParaRPr>
          </a:p>
          <a:p>
            <a:pPr indent="0" lvl="0" marL="0" rtl="0" algn="just">
              <a:spcBef>
                <a:spcPts val="0"/>
              </a:spcBef>
              <a:spcAft>
                <a:spcPts val="0"/>
              </a:spcAft>
              <a:buNone/>
            </a:pPr>
            <a:r>
              <a:t/>
            </a:r>
            <a:endParaRPr sz="1200">
              <a:solidFill>
                <a:schemeClr val="lt1"/>
              </a:solidFill>
              <a:latin typeface="Open Sans"/>
              <a:ea typeface="Open Sans"/>
              <a:cs typeface="Open Sans"/>
              <a:sym typeface="Open Sans"/>
            </a:endParaRPr>
          </a:p>
          <a:p>
            <a:pPr indent="-304800" lvl="0" marL="457200" rtl="0" algn="just">
              <a:spcBef>
                <a:spcPts val="0"/>
              </a:spcBef>
              <a:spcAft>
                <a:spcPts val="0"/>
              </a:spcAft>
              <a:buClr>
                <a:schemeClr val="lt1"/>
              </a:buClr>
              <a:buSzPts val="1200"/>
              <a:buFont typeface="Open Sans"/>
              <a:buChar char="●"/>
            </a:pPr>
            <a:r>
              <a:rPr lang="en" sz="1200">
                <a:solidFill>
                  <a:schemeClr val="lt1"/>
                </a:solidFill>
                <a:latin typeface="Open Sans"/>
                <a:ea typeface="Open Sans"/>
                <a:cs typeface="Open Sans"/>
                <a:sym typeface="Open Sans"/>
              </a:rPr>
              <a:t>Clearing Stagnant water around places that humans live so as to disrupt mosquito breeding grounds</a:t>
            </a:r>
            <a:endParaRPr sz="1200">
              <a:solidFill>
                <a:schemeClr val="lt1"/>
              </a:solidFill>
              <a:latin typeface="Open Sans"/>
              <a:ea typeface="Open Sans"/>
              <a:cs typeface="Open Sans"/>
              <a:sym typeface="Open Sans"/>
            </a:endParaRPr>
          </a:p>
          <a:p>
            <a:pPr indent="-304800" lvl="0" marL="457200" rtl="0" algn="just">
              <a:spcBef>
                <a:spcPts val="0"/>
              </a:spcBef>
              <a:spcAft>
                <a:spcPts val="0"/>
              </a:spcAft>
              <a:buClr>
                <a:schemeClr val="lt1"/>
              </a:buClr>
              <a:buSzPts val="1200"/>
              <a:buFont typeface="Open Sans"/>
              <a:buChar char="●"/>
            </a:pPr>
            <a:r>
              <a:rPr lang="en" sz="1200">
                <a:solidFill>
                  <a:schemeClr val="lt1"/>
                </a:solidFill>
                <a:latin typeface="Open Sans"/>
                <a:ea typeface="Open Sans"/>
                <a:cs typeface="Open Sans"/>
                <a:sym typeface="Open Sans"/>
              </a:rPr>
              <a:t>Working with local Government communities and hospitals to provide mosquito nets  for the community to act as barrier nets from vectors especially children who can’t defend themselves.</a:t>
            </a:r>
            <a:endParaRPr sz="1200">
              <a:solidFill>
                <a:schemeClr val="lt1"/>
              </a:solidFill>
              <a:latin typeface="Open Sans"/>
              <a:ea typeface="Open Sans"/>
              <a:cs typeface="Open Sans"/>
              <a:sym typeface="Open Sans"/>
            </a:endParaRPr>
          </a:p>
          <a:p>
            <a:pPr indent="-304800" lvl="0" marL="457200" rtl="0" algn="just">
              <a:spcBef>
                <a:spcPts val="0"/>
              </a:spcBef>
              <a:spcAft>
                <a:spcPts val="0"/>
              </a:spcAft>
              <a:buClr>
                <a:schemeClr val="lt1"/>
              </a:buClr>
              <a:buSzPts val="1200"/>
              <a:buFont typeface="Open Sans"/>
              <a:buChar char="●"/>
            </a:pPr>
            <a:r>
              <a:rPr lang="en" sz="1200">
                <a:solidFill>
                  <a:schemeClr val="lt1"/>
                </a:solidFill>
                <a:latin typeface="Open Sans"/>
                <a:ea typeface="Open Sans"/>
                <a:cs typeface="Open Sans"/>
                <a:sym typeface="Open Sans"/>
              </a:rPr>
              <a:t>Encouraging the Government to partner with pharmaceutical companies to provide malaria drugs in Congo since it is the country with the largest number of malaria cases</a:t>
            </a:r>
            <a:endParaRPr sz="1200">
              <a:solidFill>
                <a:schemeClr val="lt1"/>
              </a:solidFill>
              <a:latin typeface="Open Sans"/>
              <a:ea typeface="Open Sans"/>
              <a:cs typeface="Open Sans"/>
              <a:sym typeface="Open Sans"/>
            </a:endParaRPr>
          </a:p>
          <a:p>
            <a:pPr indent="-304800" lvl="0" marL="457200" rtl="0" algn="just">
              <a:spcBef>
                <a:spcPts val="0"/>
              </a:spcBef>
              <a:spcAft>
                <a:spcPts val="0"/>
              </a:spcAft>
              <a:buClr>
                <a:schemeClr val="lt1"/>
              </a:buClr>
              <a:buSzPts val="1200"/>
              <a:buFont typeface="Open Sans"/>
              <a:buChar char="●"/>
            </a:pPr>
            <a:r>
              <a:rPr lang="en" sz="1200">
                <a:solidFill>
                  <a:schemeClr val="lt1"/>
                </a:solidFill>
                <a:latin typeface="Open Sans"/>
                <a:ea typeface="Open Sans"/>
                <a:cs typeface="Open Sans"/>
                <a:sym typeface="Open Sans"/>
              </a:rPr>
              <a:t>Educating the public on ways to mitigate the issue by encouraging the use of mosquito repellents and spraying insecticides in their homes so as to make them more informed and educated on their health choices. </a:t>
            </a:r>
            <a:endParaRPr sz="1200">
              <a:solidFill>
                <a:schemeClr val="lt1"/>
              </a:solidFill>
              <a:latin typeface="Open Sans"/>
              <a:ea typeface="Open Sans"/>
              <a:cs typeface="Open Sans"/>
              <a:sym typeface="Open Sans"/>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51"/>
          <p:cNvSpPr txBox="1"/>
          <p:nvPr>
            <p:ph type="title"/>
          </p:nvPr>
        </p:nvSpPr>
        <p:spPr>
          <a:xfrm>
            <a:off x="938500" y="445025"/>
            <a:ext cx="7164900" cy="636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REFERENCE DOCUMENTATION</a:t>
            </a:r>
            <a:endParaRPr/>
          </a:p>
        </p:txBody>
      </p:sp>
      <p:sp>
        <p:nvSpPr>
          <p:cNvPr id="278" name="Google Shape;278;p51"/>
          <p:cNvSpPr txBox="1"/>
          <p:nvPr/>
        </p:nvSpPr>
        <p:spPr>
          <a:xfrm>
            <a:off x="1056975" y="950425"/>
            <a:ext cx="7275900" cy="3140100"/>
          </a:xfrm>
          <a:prstGeom prst="rect">
            <a:avLst/>
          </a:prstGeom>
          <a:noFill/>
          <a:ln>
            <a:noFill/>
          </a:ln>
        </p:spPr>
        <p:txBody>
          <a:bodyPr anchorCtr="0" anchor="t" bIns="91425" lIns="91425" spcFirstLastPara="1" rIns="91425" wrap="square" tIns="91425">
            <a:spAutoFit/>
          </a:bodyPr>
          <a:lstStyle/>
          <a:p>
            <a:pPr indent="-304800" lvl="0" marL="457200" rtl="0" algn="just">
              <a:spcBef>
                <a:spcPts val="0"/>
              </a:spcBef>
              <a:spcAft>
                <a:spcPts val="0"/>
              </a:spcAft>
              <a:buClr>
                <a:schemeClr val="lt1"/>
              </a:buClr>
              <a:buSzPts val="1200"/>
              <a:buFont typeface="Open Sans"/>
              <a:buChar char="●"/>
            </a:pPr>
            <a:r>
              <a:rPr lang="en" sz="1200">
                <a:solidFill>
                  <a:schemeClr val="lt1"/>
                </a:solidFill>
                <a:latin typeface="Open Sans"/>
                <a:ea typeface="Open Sans"/>
                <a:cs typeface="Open Sans"/>
                <a:sym typeface="Open Sans"/>
              </a:rPr>
              <a:t>[1]"Malaria in Africa - UNICEF DATA", </a:t>
            </a:r>
            <a:r>
              <a:rPr i="1" lang="en" sz="1200">
                <a:solidFill>
                  <a:schemeClr val="lt1"/>
                </a:solidFill>
                <a:latin typeface="Open Sans"/>
                <a:ea typeface="Open Sans"/>
                <a:cs typeface="Open Sans"/>
                <a:sym typeface="Open Sans"/>
              </a:rPr>
              <a:t>UNICEF DATA</a:t>
            </a:r>
            <a:r>
              <a:rPr lang="en" sz="1200">
                <a:solidFill>
                  <a:schemeClr val="lt1"/>
                </a:solidFill>
                <a:latin typeface="Open Sans"/>
                <a:ea typeface="Open Sans"/>
                <a:cs typeface="Open Sans"/>
                <a:sym typeface="Open Sans"/>
              </a:rPr>
              <a:t>, 2021. [Online]. Available: https://data.unicef.org/topic/child-health/malaria/. [Accessed: 26- Apr- 2021].</a:t>
            </a:r>
            <a:endParaRPr sz="1200">
              <a:solidFill>
                <a:schemeClr val="lt1"/>
              </a:solidFill>
              <a:latin typeface="Open Sans"/>
              <a:ea typeface="Open Sans"/>
              <a:cs typeface="Open Sans"/>
              <a:sym typeface="Open Sans"/>
            </a:endParaRPr>
          </a:p>
          <a:p>
            <a:pPr indent="-304800" lvl="0" marL="457200" rtl="0" algn="just">
              <a:spcBef>
                <a:spcPts val="0"/>
              </a:spcBef>
              <a:spcAft>
                <a:spcPts val="0"/>
              </a:spcAft>
              <a:buClr>
                <a:schemeClr val="lt1"/>
              </a:buClr>
              <a:buSzPts val="1200"/>
              <a:buFont typeface="Open Sans"/>
              <a:buChar char="●"/>
            </a:pPr>
            <a:r>
              <a:rPr lang="en" sz="1200">
                <a:solidFill>
                  <a:schemeClr val="lt1"/>
                </a:solidFill>
                <a:latin typeface="Open Sans"/>
                <a:ea typeface="Open Sans"/>
                <a:cs typeface="Open Sans"/>
                <a:sym typeface="Open Sans"/>
              </a:rPr>
              <a:t>[2]R. Snow and J. Omumbo, "Malaria", </a:t>
            </a:r>
            <a:r>
              <a:rPr i="1" lang="en" sz="1200">
                <a:solidFill>
                  <a:schemeClr val="lt1"/>
                </a:solidFill>
                <a:latin typeface="Open Sans"/>
                <a:ea typeface="Open Sans"/>
                <a:cs typeface="Open Sans"/>
                <a:sym typeface="Open Sans"/>
              </a:rPr>
              <a:t>Ncbi.nlm.nih.gov</a:t>
            </a:r>
            <a:r>
              <a:rPr lang="en" sz="1200">
                <a:solidFill>
                  <a:schemeClr val="lt1"/>
                </a:solidFill>
                <a:latin typeface="Open Sans"/>
                <a:ea typeface="Open Sans"/>
                <a:cs typeface="Open Sans"/>
                <a:sym typeface="Open Sans"/>
              </a:rPr>
              <a:t>, 2021. [Online]. Available: https://www.ncbi.nlm.nih.gov/books/NBK2286/. [Accessed: 26- Apr- 2021].</a:t>
            </a:r>
            <a:endParaRPr sz="1200">
              <a:solidFill>
                <a:schemeClr val="lt1"/>
              </a:solidFill>
              <a:latin typeface="Open Sans"/>
              <a:ea typeface="Open Sans"/>
              <a:cs typeface="Open Sans"/>
              <a:sym typeface="Open Sans"/>
            </a:endParaRPr>
          </a:p>
          <a:p>
            <a:pPr indent="-304800" lvl="0" marL="457200" rtl="0" algn="just">
              <a:spcBef>
                <a:spcPts val="0"/>
              </a:spcBef>
              <a:spcAft>
                <a:spcPts val="0"/>
              </a:spcAft>
              <a:buClr>
                <a:schemeClr val="lt1"/>
              </a:buClr>
              <a:buSzPts val="1200"/>
              <a:buFont typeface="Open Sans"/>
              <a:buChar char="●"/>
            </a:pPr>
            <a:r>
              <a:rPr lang="en" sz="1200">
                <a:solidFill>
                  <a:schemeClr val="lt1"/>
                </a:solidFill>
                <a:latin typeface="Open Sans"/>
                <a:ea typeface="Open Sans"/>
                <a:cs typeface="Open Sans"/>
                <a:sym typeface="Open Sans"/>
              </a:rPr>
              <a:t>[3]M. Roser and H. Ritchie, "Malaria", </a:t>
            </a:r>
            <a:r>
              <a:rPr i="1" lang="en" sz="1200">
                <a:solidFill>
                  <a:schemeClr val="lt1"/>
                </a:solidFill>
                <a:latin typeface="Open Sans"/>
                <a:ea typeface="Open Sans"/>
                <a:cs typeface="Open Sans"/>
                <a:sym typeface="Open Sans"/>
              </a:rPr>
              <a:t>Our World in Data</a:t>
            </a:r>
            <a:r>
              <a:rPr lang="en" sz="1200">
                <a:solidFill>
                  <a:schemeClr val="lt1"/>
                </a:solidFill>
                <a:latin typeface="Open Sans"/>
                <a:ea typeface="Open Sans"/>
                <a:cs typeface="Open Sans"/>
                <a:sym typeface="Open Sans"/>
              </a:rPr>
              <a:t>, 2021. [Online]. Available: https://ourworldindata.org/malaria. [Accessed: 26- Apr- 2021].</a:t>
            </a:r>
            <a:endParaRPr sz="1200">
              <a:solidFill>
                <a:schemeClr val="lt1"/>
              </a:solidFill>
              <a:latin typeface="Open Sans"/>
              <a:ea typeface="Open Sans"/>
              <a:cs typeface="Open Sans"/>
              <a:sym typeface="Open Sans"/>
            </a:endParaRPr>
          </a:p>
          <a:p>
            <a:pPr indent="-304800" lvl="0" marL="457200" rtl="0" algn="just">
              <a:spcBef>
                <a:spcPts val="0"/>
              </a:spcBef>
              <a:spcAft>
                <a:spcPts val="0"/>
              </a:spcAft>
              <a:buClr>
                <a:schemeClr val="lt1"/>
              </a:buClr>
              <a:buSzPts val="1200"/>
              <a:buFont typeface="Open Sans"/>
              <a:buChar char="●"/>
            </a:pPr>
            <a:r>
              <a:rPr lang="en" sz="1200">
                <a:solidFill>
                  <a:schemeClr val="lt1"/>
                </a:solidFill>
                <a:latin typeface="Open Sans"/>
                <a:ea typeface="Open Sans"/>
                <a:cs typeface="Open Sans"/>
                <a:sym typeface="Open Sans"/>
              </a:rPr>
              <a:t>[4]"Malaria", </a:t>
            </a:r>
            <a:r>
              <a:rPr i="1" lang="en" sz="1200">
                <a:solidFill>
                  <a:schemeClr val="lt1"/>
                </a:solidFill>
                <a:latin typeface="Open Sans"/>
                <a:ea typeface="Open Sans"/>
                <a:cs typeface="Open Sans"/>
                <a:sym typeface="Open Sans"/>
              </a:rPr>
              <a:t>WHO | Regional Office for Africa</a:t>
            </a:r>
            <a:r>
              <a:rPr lang="en" sz="1200">
                <a:solidFill>
                  <a:schemeClr val="lt1"/>
                </a:solidFill>
                <a:latin typeface="Open Sans"/>
                <a:ea typeface="Open Sans"/>
                <a:cs typeface="Open Sans"/>
                <a:sym typeface="Open Sans"/>
              </a:rPr>
              <a:t>, 2021. [Online]. Available: https://www.afro.who.int/health-topics/malaria. [Accessed: 26- Apr- 2021].</a:t>
            </a:r>
            <a:endParaRPr sz="1200">
              <a:solidFill>
                <a:schemeClr val="lt1"/>
              </a:solidFill>
              <a:latin typeface="Open Sans"/>
              <a:ea typeface="Open Sans"/>
              <a:cs typeface="Open Sans"/>
              <a:sym typeface="Open Sans"/>
            </a:endParaRPr>
          </a:p>
          <a:p>
            <a:pPr indent="-304800" lvl="0" marL="457200" rtl="0" algn="just">
              <a:spcBef>
                <a:spcPts val="0"/>
              </a:spcBef>
              <a:spcAft>
                <a:spcPts val="0"/>
              </a:spcAft>
              <a:buClr>
                <a:schemeClr val="lt1"/>
              </a:buClr>
              <a:buSzPts val="1200"/>
              <a:buFont typeface="Open Sans"/>
              <a:buChar char="●"/>
            </a:pPr>
            <a:r>
              <a:rPr lang="en" sz="1200">
                <a:solidFill>
                  <a:schemeClr val="lt1"/>
                </a:solidFill>
                <a:latin typeface="Open Sans"/>
                <a:ea typeface="Open Sans"/>
                <a:cs typeface="Open Sans"/>
                <a:sym typeface="Open Sans"/>
              </a:rPr>
              <a:t>[5]"CDC - Malaria - Malaria Worldwide - Impact of Malaria", </a:t>
            </a:r>
            <a:r>
              <a:rPr i="1" lang="en" sz="1200">
                <a:solidFill>
                  <a:schemeClr val="lt1"/>
                </a:solidFill>
                <a:latin typeface="Open Sans"/>
                <a:ea typeface="Open Sans"/>
                <a:cs typeface="Open Sans"/>
                <a:sym typeface="Open Sans"/>
              </a:rPr>
              <a:t>Cdc.gov</a:t>
            </a:r>
            <a:r>
              <a:rPr lang="en" sz="1200">
                <a:solidFill>
                  <a:schemeClr val="lt1"/>
                </a:solidFill>
                <a:latin typeface="Open Sans"/>
                <a:ea typeface="Open Sans"/>
                <a:cs typeface="Open Sans"/>
                <a:sym typeface="Open Sans"/>
              </a:rPr>
              <a:t>, 2021. [Online]. Available: https://www.cdc.gov/malaria/malaria_worldwide/impact.html. [Accessed: 26- Apr- 2021].</a:t>
            </a:r>
            <a:endParaRPr sz="1200">
              <a:solidFill>
                <a:schemeClr val="lt1"/>
              </a:solidFill>
              <a:latin typeface="Open Sans"/>
              <a:ea typeface="Open Sans"/>
              <a:cs typeface="Open Sans"/>
              <a:sym typeface="Open Sans"/>
            </a:endParaRPr>
          </a:p>
          <a:p>
            <a:pPr indent="-304800" lvl="0" marL="457200" rtl="0" algn="just">
              <a:spcBef>
                <a:spcPts val="0"/>
              </a:spcBef>
              <a:spcAft>
                <a:spcPts val="0"/>
              </a:spcAft>
              <a:buClr>
                <a:schemeClr val="lt1"/>
              </a:buClr>
              <a:buSzPts val="1200"/>
              <a:buFont typeface="Open Sans"/>
              <a:buChar char="●"/>
            </a:pPr>
            <a:r>
              <a:rPr lang="en" sz="1200">
                <a:solidFill>
                  <a:schemeClr val="lt1"/>
                </a:solidFill>
                <a:latin typeface="Open Sans"/>
                <a:ea typeface="Open Sans"/>
                <a:cs typeface="Open Sans"/>
                <a:sym typeface="Open Sans"/>
              </a:rPr>
              <a:t>[6]"About Malaria | RBM Partnership", </a:t>
            </a:r>
            <a:r>
              <a:rPr i="1" lang="en" sz="1200">
                <a:solidFill>
                  <a:schemeClr val="lt1"/>
                </a:solidFill>
                <a:latin typeface="Open Sans"/>
                <a:ea typeface="Open Sans"/>
                <a:cs typeface="Open Sans"/>
                <a:sym typeface="Open Sans"/>
              </a:rPr>
              <a:t>Endmalaria.org</a:t>
            </a:r>
            <a:r>
              <a:rPr lang="en" sz="1200">
                <a:solidFill>
                  <a:schemeClr val="lt1"/>
                </a:solidFill>
                <a:latin typeface="Open Sans"/>
                <a:ea typeface="Open Sans"/>
                <a:cs typeface="Open Sans"/>
                <a:sym typeface="Open Sans"/>
              </a:rPr>
              <a:t>, 2021. [Online]. Available: </a:t>
            </a:r>
            <a:r>
              <a:rPr lang="en" sz="1200">
                <a:solidFill>
                  <a:schemeClr val="lt1"/>
                </a:solidFill>
                <a:uFill>
                  <a:noFill/>
                </a:uFill>
                <a:latin typeface="Open Sans"/>
                <a:ea typeface="Open Sans"/>
                <a:cs typeface="Open Sans"/>
                <a:sym typeface="Open Sans"/>
                <a:hlinkClick r:id="rId3">
                  <a:extLst>
                    <a:ext uri="{A12FA001-AC4F-418D-AE19-62706E023703}">
                      <ahyp:hlinkClr val="tx"/>
                    </a:ext>
                  </a:extLst>
                </a:hlinkClick>
              </a:rPr>
              <a:t>https://endmalaria.org/about-malaria</a:t>
            </a:r>
            <a:r>
              <a:rPr lang="en" sz="1200">
                <a:solidFill>
                  <a:schemeClr val="lt1"/>
                </a:solidFill>
                <a:latin typeface="Open Sans"/>
                <a:ea typeface="Open Sans"/>
                <a:cs typeface="Open Sans"/>
                <a:sym typeface="Open Sans"/>
              </a:rPr>
              <a:t>.</a:t>
            </a:r>
            <a:endParaRPr sz="1200">
              <a:solidFill>
                <a:schemeClr val="lt1"/>
              </a:solidFill>
              <a:latin typeface="Open Sans"/>
              <a:ea typeface="Open Sans"/>
              <a:cs typeface="Open Sans"/>
              <a:sym typeface="Open Sans"/>
            </a:endParaRPr>
          </a:p>
          <a:p>
            <a:pPr indent="-304800" lvl="0" marL="457200" rtl="0" algn="just">
              <a:spcBef>
                <a:spcPts val="0"/>
              </a:spcBef>
              <a:spcAft>
                <a:spcPts val="0"/>
              </a:spcAft>
              <a:buClr>
                <a:schemeClr val="lt1"/>
              </a:buClr>
              <a:buSzPts val="1200"/>
              <a:buFont typeface="Open Sans"/>
              <a:buChar char="●"/>
            </a:pPr>
            <a:r>
              <a:rPr lang="en" sz="1200">
                <a:solidFill>
                  <a:schemeClr val="lt1"/>
                </a:solidFill>
                <a:latin typeface="Open Sans"/>
                <a:ea typeface="Open Sans"/>
                <a:cs typeface="Open Sans"/>
                <a:sym typeface="Open Sans"/>
              </a:rPr>
              <a:t>[7]"Message from the WHO Regional Director for Africa, Dr. Matshidiso Moeti, on World Malaria Day 2021 - World", </a:t>
            </a:r>
            <a:r>
              <a:rPr i="1" lang="en" sz="1200">
                <a:solidFill>
                  <a:schemeClr val="lt1"/>
                </a:solidFill>
                <a:latin typeface="Open Sans"/>
                <a:ea typeface="Open Sans"/>
                <a:cs typeface="Open Sans"/>
                <a:sym typeface="Open Sans"/>
              </a:rPr>
              <a:t>ReliefWeb</a:t>
            </a:r>
            <a:r>
              <a:rPr lang="en" sz="1200">
                <a:solidFill>
                  <a:schemeClr val="lt1"/>
                </a:solidFill>
                <a:latin typeface="Open Sans"/>
                <a:ea typeface="Open Sans"/>
                <a:cs typeface="Open Sans"/>
                <a:sym typeface="Open Sans"/>
              </a:rPr>
              <a:t>, 2021. [Online]. Available: https://reliefweb.int/report/world/message-who-regional-director-africa-dr-matshidiso-moeti-world-malaria-day-2021. [Accessed: 28- Apr- 2021].</a:t>
            </a:r>
            <a:endParaRPr sz="1500">
              <a:solidFill>
                <a:schemeClr val="lt1"/>
              </a:solidFill>
              <a:latin typeface="Montserrat"/>
              <a:ea typeface="Montserrat"/>
              <a:cs typeface="Montserrat"/>
              <a:sym typeface="Montserrat"/>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52"/>
          <p:cNvSpPr txBox="1"/>
          <p:nvPr>
            <p:ph type="title"/>
          </p:nvPr>
        </p:nvSpPr>
        <p:spPr>
          <a:xfrm>
            <a:off x="2062800" y="2442050"/>
            <a:ext cx="5018400" cy="598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The End!!!</a:t>
            </a:r>
            <a:endParaRPr/>
          </a:p>
        </p:txBody>
      </p:sp>
      <p:cxnSp>
        <p:nvCxnSpPr>
          <p:cNvPr id="284" name="Google Shape;284;p52"/>
          <p:cNvCxnSpPr/>
          <p:nvPr/>
        </p:nvCxnSpPr>
        <p:spPr>
          <a:xfrm>
            <a:off x="3190500" y="3203297"/>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37"/>
          <p:cNvSpPr txBox="1"/>
          <p:nvPr>
            <p:ph type="title"/>
          </p:nvPr>
        </p:nvSpPr>
        <p:spPr>
          <a:xfrm>
            <a:off x="938500" y="445025"/>
            <a:ext cx="57357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AGENDA</a:t>
            </a:r>
            <a:endParaRPr/>
          </a:p>
        </p:txBody>
      </p:sp>
      <p:sp>
        <p:nvSpPr>
          <p:cNvPr id="166" name="Google Shape;166;p37"/>
          <p:cNvSpPr txBox="1"/>
          <p:nvPr>
            <p:ph idx="1" type="body"/>
          </p:nvPr>
        </p:nvSpPr>
        <p:spPr>
          <a:xfrm>
            <a:off x="938500" y="1246025"/>
            <a:ext cx="7172100" cy="303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330200" lvl="0" marL="457200" rtl="0" algn="l">
              <a:spcBef>
                <a:spcPts val="0"/>
              </a:spcBef>
              <a:spcAft>
                <a:spcPts val="0"/>
              </a:spcAft>
              <a:buSzPts val="1600"/>
              <a:buChar char="❖"/>
            </a:pPr>
            <a:r>
              <a:rPr lang="en" sz="1650"/>
              <a:t>Problem Context </a:t>
            </a:r>
            <a:endParaRPr sz="1650"/>
          </a:p>
          <a:p>
            <a:pPr indent="-330200" lvl="0" marL="457200" rtl="0" algn="l">
              <a:spcBef>
                <a:spcPts val="0"/>
              </a:spcBef>
              <a:spcAft>
                <a:spcPts val="0"/>
              </a:spcAft>
              <a:buSzPts val="1600"/>
              <a:buChar char="❖"/>
            </a:pPr>
            <a:r>
              <a:rPr lang="en" sz="1650"/>
              <a:t>Problem Breakdown</a:t>
            </a:r>
            <a:endParaRPr sz="1650"/>
          </a:p>
          <a:p>
            <a:pPr indent="-330200" lvl="0" marL="457200" rtl="0" algn="l">
              <a:spcBef>
                <a:spcPts val="0"/>
              </a:spcBef>
              <a:spcAft>
                <a:spcPts val="0"/>
              </a:spcAft>
              <a:buSzPts val="1600"/>
              <a:buChar char="❖"/>
            </a:pPr>
            <a:r>
              <a:rPr lang="en" sz="1650"/>
              <a:t>Data Analysis</a:t>
            </a:r>
            <a:endParaRPr sz="1650"/>
          </a:p>
          <a:p>
            <a:pPr indent="-330200" lvl="0" marL="457200" rtl="0" algn="l">
              <a:spcBef>
                <a:spcPts val="0"/>
              </a:spcBef>
              <a:spcAft>
                <a:spcPts val="0"/>
              </a:spcAft>
              <a:buSzPts val="1600"/>
              <a:buChar char="❖"/>
            </a:pPr>
            <a:r>
              <a:rPr lang="en" sz="1650"/>
              <a:t>Observations</a:t>
            </a:r>
            <a:endParaRPr sz="1650"/>
          </a:p>
          <a:p>
            <a:pPr indent="-330200" lvl="0" marL="457200" rtl="0" algn="l">
              <a:spcBef>
                <a:spcPts val="0"/>
              </a:spcBef>
              <a:spcAft>
                <a:spcPts val="0"/>
              </a:spcAft>
              <a:buSzPts val="1600"/>
              <a:buChar char="❖"/>
            </a:pPr>
            <a:r>
              <a:rPr lang="en" sz="1650"/>
              <a:t>Solution</a:t>
            </a:r>
            <a:endParaRPr sz="1650"/>
          </a:p>
        </p:txBody>
      </p:sp>
      <p:cxnSp>
        <p:nvCxnSpPr>
          <p:cNvPr id="167" name="Google Shape;167;p37"/>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38"/>
          <p:cNvSpPr txBox="1"/>
          <p:nvPr>
            <p:ph type="title"/>
          </p:nvPr>
        </p:nvSpPr>
        <p:spPr>
          <a:xfrm>
            <a:off x="938500" y="445025"/>
            <a:ext cx="5735700" cy="615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PROBLEM CONTEXT</a:t>
            </a:r>
            <a:endParaRPr/>
          </a:p>
        </p:txBody>
      </p:sp>
      <p:sp>
        <p:nvSpPr>
          <p:cNvPr id="173" name="Google Shape;173;p38"/>
          <p:cNvSpPr txBox="1"/>
          <p:nvPr>
            <p:ph idx="1" type="body"/>
          </p:nvPr>
        </p:nvSpPr>
        <p:spPr>
          <a:xfrm>
            <a:off x="938500" y="1246025"/>
            <a:ext cx="7172100" cy="30399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sz="1600">
                <a:latin typeface="Open Sans"/>
                <a:ea typeface="Open Sans"/>
                <a:cs typeface="Open Sans"/>
                <a:sym typeface="Open Sans"/>
              </a:rPr>
              <a:t>UNICEF reports that Malaria kills a child under five years every two minutes. Globally , the WHO African region has been affected by Malaria which has led to over 384, 000 preventable malaria deaths according to </a:t>
            </a:r>
            <a:r>
              <a:rPr lang="en" sz="1600">
                <a:latin typeface="Open Sans"/>
                <a:ea typeface="Open Sans"/>
                <a:cs typeface="Open Sans"/>
                <a:sym typeface="Open Sans"/>
              </a:rPr>
              <a:t>WHO Regional Director for Africa, Dr. Matshidiso Moeti.</a:t>
            </a:r>
            <a:endParaRPr sz="1600">
              <a:latin typeface="Open Sans"/>
              <a:ea typeface="Open Sans"/>
              <a:cs typeface="Open Sans"/>
              <a:sym typeface="Open Sans"/>
            </a:endParaRPr>
          </a:p>
          <a:p>
            <a:pPr indent="0" lvl="0" marL="457200" rtl="0" algn="l">
              <a:spcBef>
                <a:spcPts val="0"/>
              </a:spcBef>
              <a:spcAft>
                <a:spcPts val="0"/>
              </a:spcAft>
              <a:buNone/>
            </a:pPr>
            <a:r>
              <a:t/>
            </a:r>
            <a:endParaRPr sz="1600">
              <a:latin typeface="Open Sans"/>
              <a:ea typeface="Open Sans"/>
              <a:cs typeface="Open Sans"/>
              <a:sym typeface="Open Sans"/>
            </a:endParaRPr>
          </a:p>
          <a:p>
            <a:pPr indent="-330200" lvl="0" marL="457200" rtl="0" algn="just">
              <a:spcBef>
                <a:spcPts val="0"/>
              </a:spcBef>
              <a:spcAft>
                <a:spcPts val="0"/>
              </a:spcAft>
              <a:buSzPts val="1600"/>
              <a:buFont typeface="Open Sans"/>
              <a:buChar char="❖"/>
            </a:pPr>
            <a:r>
              <a:rPr lang="en" sz="1600">
                <a:latin typeface="Open Sans"/>
                <a:ea typeface="Open Sans"/>
                <a:cs typeface="Open Sans"/>
                <a:sym typeface="Open Sans"/>
              </a:rPr>
              <a:t>This calls for action since there are several challenges faced in the prevention of the disease such as:</a:t>
            </a:r>
            <a:endParaRPr sz="1600">
              <a:latin typeface="Open Sans"/>
              <a:ea typeface="Open Sans"/>
              <a:cs typeface="Open Sans"/>
              <a:sym typeface="Open Sans"/>
            </a:endParaRPr>
          </a:p>
          <a:p>
            <a:pPr indent="-330200" lvl="1" marL="1371600" rtl="0" algn="just">
              <a:spcBef>
                <a:spcPts val="0"/>
              </a:spcBef>
              <a:spcAft>
                <a:spcPts val="0"/>
              </a:spcAft>
              <a:buSzPts val="1600"/>
              <a:buFont typeface="Open Sans"/>
              <a:buAutoNum type="alphaLcPeriod"/>
            </a:pPr>
            <a:r>
              <a:rPr lang="en" sz="1600">
                <a:latin typeface="Open Sans"/>
                <a:ea typeface="Open Sans"/>
                <a:cs typeface="Open Sans"/>
                <a:sym typeface="Open Sans"/>
              </a:rPr>
              <a:t>The parasite that causes malaria is developing resistance to the drug</a:t>
            </a:r>
            <a:endParaRPr sz="1600">
              <a:latin typeface="Open Sans"/>
              <a:ea typeface="Open Sans"/>
              <a:cs typeface="Open Sans"/>
              <a:sym typeface="Open Sans"/>
            </a:endParaRPr>
          </a:p>
          <a:p>
            <a:pPr indent="-330200" lvl="1" marL="1371600" rtl="0" algn="just">
              <a:spcBef>
                <a:spcPts val="0"/>
              </a:spcBef>
              <a:spcAft>
                <a:spcPts val="0"/>
              </a:spcAft>
              <a:buSzPts val="1600"/>
              <a:buFont typeface="Open Sans"/>
              <a:buAutoNum type="alphaLcPeriod"/>
            </a:pPr>
            <a:r>
              <a:rPr lang="en" sz="1600">
                <a:latin typeface="Open Sans"/>
                <a:ea typeface="Open Sans"/>
                <a:cs typeface="Open Sans"/>
                <a:sym typeface="Open Sans"/>
              </a:rPr>
              <a:t>The mosquito vector is developing resistance to the insecticides</a:t>
            </a:r>
            <a:endParaRPr sz="1600">
              <a:latin typeface="Open Sans"/>
              <a:ea typeface="Open Sans"/>
              <a:cs typeface="Open Sans"/>
              <a:sym typeface="Open Sans"/>
            </a:endParaRPr>
          </a:p>
          <a:p>
            <a:pPr indent="-342900" lvl="0" marL="457200" rtl="0" algn="just">
              <a:spcBef>
                <a:spcPts val="0"/>
              </a:spcBef>
              <a:spcAft>
                <a:spcPts val="0"/>
              </a:spcAft>
              <a:buSzPts val="1800"/>
              <a:buFont typeface="Open Sans"/>
              <a:buChar char="❖"/>
            </a:pPr>
            <a:r>
              <a:rPr lang="en" sz="1600">
                <a:latin typeface="Open Sans"/>
                <a:ea typeface="Open Sans"/>
                <a:cs typeface="Open Sans"/>
                <a:sym typeface="Open Sans"/>
              </a:rPr>
              <a:t>With data on possible infection rates, pharmaceutical companies would be prepared to produce the right amount of medication to treat cases in the early stages to serve the community.</a:t>
            </a:r>
            <a:endParaRPr sz="1800">
              <a:latin typeface="Open Sans"/>
              <a:ea typeface="Open Sans"/>
              <a:cs typeface="Open Sans"/>
              <a:sym typeface="Open Sans"/>
            </a:endParaRPr>
          </a:p>
          <a:p>
            <a:pPr indent="0" lvl="0" marL="914400" rtl="0" algn="just">
              <a:spcBef>
                <a:spcPts val="0"/>
              </a:spcBef>
              <a:spcAft>
                <a:spcPts val="0"/>
              </a:spcAft>
              <a:buNone/>
            </a:pPr>
            <a:r>
              <a:t/>
            </a:r>
            <a:endParaRPr sz="1900">
              <a:latin typeface="Open Sans"/>
              <a:ea typeface="Open Sans"/>
              <a:cs typeface="Open Sans"/>
              <a:sym typeface="Open Sans"/>
            </a:endParaRPr>
          </a:p>
          <a:p>
            <a:pPr indent="0" lvl="0" marL="457200" rtl="0" algn="l">
              <a:spcBef>
                <a:spcPts val="0"/>
              </a:spcBef>
              <a:spcAft>
                <a:spcPts val="0"/>
              </a:spcAft>
              <a:buNone/>
            </a:pPr>
            <a:r>
              <a:t/>
            </a:r>
            <a:endParaRPr sz="1400">
              <a:latin typeface="Open Sans"/>
              <a:ea typeface="Open Sans"/>
              <a:cs typeface="Open Sans"/>
              <a:sym typeface="Open Sans"/>
            </a:endParaRPr>
          </a:p>
          <a:p>
            <a:pPr indent="0" lvl="0" marL="0" rtl="0" algn="l">
              <a:spcBef>
                <a:spcPts val="0"/>
              </a:spcBef>
              <a:spcAft>
                <a:spcPts val="0"/>
              </a:spcAft>
              <a:buNone/>
            </a:pPr>
            <a:r>
              <a:t/>
            </a:r>
            <a:endParaRPr sz="1400">
              <a:latin typeface="Open Sans"/>
              <a:ea typeface="Open Sans"/>
              <a:cs typeface="Open Sans"/>
              <a:sym typeface="Open Sans"/>
            </a:endParaRPr>
          </a:p>
          <a:p>
            <a:pPr indent="0" lvl="0" marL="0" rtl="0" algn="l">
              <a:spcBef>
                <a:spcPts val="0"/>
              </a:spcBef>
              <a:spcAft>
                <a:spcPts val="1600"/>
              </a:spcAft>
              <a:buNone/>
            </a:pPr>
            <a:r>
              <a:t/>
            </a:r>
            <a:endParaRPr/>
          </a:p>
        </p:txBody>
      </p:sp>
      <p:cxnSp>
        <p:nvCxnSpPr>
          <p:cNvPr id="174" name="Google Shape;174;p38"/>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39"/>
          <p:cNvSpPr txBox="1"/>
          <p:nvPr>
            <p:ph idx="4" type="title"/>
          </p:nvPr>
        </p:nvSpPr>
        <p:spPr>
          <a:xfrm>
            <a:off x="938500" y="445025"/>
            <a:ext cx="46293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Problem Statement</a:t>
            </a:r>
            <a:endParaRPr/>
          </a:p>
        </p:txBody>
      </p:sp>
      <p:cxnSp>
        <p:nvCxnSpPr>
          <p:cNvPr id="180" name="Google Shape;180;p39"/>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
        <p:nvSpPr>
          <p:cNvPr id="181" name="Google Shape;181;p39"/>
          <p:cNvSpPr txBox="1"/>
          <p:nvPr>
            <p:ph idx="1" type="subTitle"/>
          </p:nvPr>
        </p:nvSpPr>
        <p:spPr>
          <a:xfrm>
            <a:off x="690500" y="1011425"/>
            <a:ext cx="4494900" cy="3371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rPr lang="en"/>
              <a:t>With 94% of global malaria cases in the </a:t>
            </a:r>
            <a:r>
              <a:rPr b="1" lang="en"/>
              <a:t>WHO African Region</a:t>
            </a:r>
            <a:r>
              <a:rPr lang="en"/>
              <a:t> which is an estimated 290 million cases and 409,000 deaths[7] </a:t>
            </a:r>
            <a:r>
              <a:rPr b="1" lang="en"/>
              <a:t>over the past ten years</a:t>
            </a:r>
            <a:r>
              <a:rPr lang="en"/>
              <a:t>, how can we use </a:t>
            </a:r>
            <a:r>
              <a:rPr b="1" lang="en"/>
              <a:t>AI-driven solutions </a:t>
            </a:r>
            <a:r>
              <a:rPr lang="en"/>
              <a:t>to </a:t>
            </a:r>
            <a:r>
              <a:rPr b="1" lang="en" sz="1500"/>
              <a:t>predict</a:t>
            </a:r>
            <a:r>
              <a:rPr lang="en"/>
              <a:t> the possible number of malaria cases ,so that Governments and Health Institutions can use our analysis and findings to</a:t>
            </a:r>
            <a:r>
              <a:rPr b="1" lang="en"/>
              <a:t> drive better data-driven decisions on ways to mitigate the issue?</a:t>
            </a:r>
            <a:endParaRPr b="1"/>
          </a:p>
        </p:txBody>
      </p:sp>
      <p:pic>
        <p:nvPicPr>
          <p:cNvPr id="182" name="Google Shape;182;p39"/>
          <p:cNvPicPr preferRelativeResize="0"/>
          <p:nvPr/>
        </p:nvPicPr>
        <p:blipFill>
          <a:blip r:embed="rId3">
            <a:alphaModFix/>
          </a:blip>
          <a:stretch>
            <a:fillRect/>
          </a:stretch>
        </p:blipFill>
        <p:spPr>
          <a:xfrm>
            <a:off x="5732525" y="1481275"/>
            <a:ext cx="3271425" cy="21809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40"/>
          <p:cNvSpPr txBox="1"/>
          <p:nvPr>
            <p:ph type="title"/>
          </p:nvPr>
        </p:nvSpPr>
        <p:spPr>
          <a:xfrm>
            <a:off x="938500" y="445025"/>
            <a:ext cx="57357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500">
                <a:solidFill>
                  <a:schemeClr val="lt2"/>
                </a:solidFill>
                <a:latin typeface="Arial"/>
                <a:ea typeface="Arial"/>
                <a:cs typeface="Arial"/>
                <a:sym typeface="Arial"/>
              </a:rPr>
              <a:t>Analysis Questions</a:t>
            </a:r>
            <a:endParaRPr b="1" sz="2500">
              <a:solidFill>
                <a:schemeClr val="lt2"/>
              </a:solidFill>
              <a:latin typeface="Arial"/>
              <a:ea typeface="Arial"/>
              <a:cs typeface="Arial"/>
              <a:sym typeface="Arial"/>
            </a:endParaRPr>
          </a:p>
          <a:p>
            <a:pPr indent="0" lvl="0" marL="0" rtl="0" algn="l">
              <a:spcBef>
                <a:spcPts val="0"/>
              </a:spcBef>
              <a:spcAft>
                <a:spcPts val="0"/>
              </a:spcAft>
              <a:buNone/>
            </a:pPr>
            <a:r>
              <a:t/>
            </a:r>
            <a:endParaRPr/>
          </a:p>
        </p:txBody>
      </p:sp>
      <p:sp>
        <p:nvSpPr>
          <p:cNvPr id="188" name="Google Shape;188;p40"/>
          <p:cNvSpPr txBox="1"/>
          <p:nvPr>
            <p:ph idx="1" type="body"/>
          </p:nvPr>
        </p:nvSpPr>
        <p:spPr>
          <a:xfrm>
            <a:off x="124425" y="1246025"/>
            <a:ext cx="4525800" cy="303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330200" lvl="0" marL="914400" rtl="0" algn="just">
              <a:spcBef>
                <a:spcPts val="0"/>
              </a:spcBef>
              <a:spcAft>
                <a:spcPts val="0"/>
              </a:spcAft>
              <a:buSzPts val="1600"/>
              <a:buFont typeface="Open Sans"/>
              <a:buChar char="❖"/>
            </a:pPr>
            <a:r>
              <a:rPr lang="en" sz="1600">
                <a:latin typeface="Open Sans"/>
                <a:ea typeface="Open Sans"/>
                <a:cs typeface="Open Sans"/>
                <a:sym typeface="Open Sans"/>
              </a:rPr>
              <a:t>Which country in Africa has the highest number of Malaria cases?</a:t>
            </a:r>
            <a:endParaRPr sz="1600">
              <a:latin typeface="Open Sans"/>
              <a:ea typeface="Open Sans"/>
              <a:cs typeface="Open Sans"/>
              <a:sym typeface="Open Sans"/>
            </a:endParaRPr>
          </a:p>
          <a:p>
            <a:pPr indent="-330200" lvl="0" marL="914400" rtl="0" algn="just">
              <a:spcBef>
                <a:spcPts val="0"/>
              </a:spcBef>
              <a:spcAft>
                <a:spcPts val="0"/>
              </a:spcAft>
              <a:buSzPts val="1600"/>
              <a:buFont typeface="Open Sans"/>
              <a:buChar char="❖"/>
            </a:pPr>
            <a:r>
              <a:rPr lang="en" sz="1600">
                <a:latin typeface="Open Sans"/>
                <a:ea typeface="Open Sans"/>
                <a:cs typeface="Open Sans"/>
                <a:sym typeface="Open Sans"/>
              </a:rPr>
              <a:t>Which year had the highest number of malaria cases?</a:t>
            </a:r>
            <a:endParaRPr sz="1600">
              <a:latin typeface="Open Sans"/>
              <a:ea typeface="Open Sans"/>
              <a:cs typeface="Open Sans"/>
              <a:sym typeface="Open Sans"/>
            </a:endParaRPr>
          </a:p>
          <a:p>
            <a:pPr indent="-330200" lvl="0" marL="914400" rtl="0" algn="just">
              <a:spcBef>
                <a:spcPts val="0"/>
              </a:spcBef>
              <a:spcAft>
                <a:spcPts val="0"/>
              </a:spcAft>
              <a:buSzPts val="1600"/>
              <a:buFont typeface="Open Sans"/>
              <a:buChar char="❖"/>
            </a:pPr>
            <a:r>
              <a:rPr lang="en" sz="1600">
                <a:latin typeface="Open Sans"/>
                <a:ea typeface="Open Sans"/>
                <a:cs typeface="Open Sans"/>
                <a:sym typeface="Open Sans"/>
              </a:rPr>
              <a:t>What is the correlation between the incidences of malaria  and malaria cases reported?</a:t>
            </a:r>
            <a:endParaRPr sz="1600">
              <a:latin typeface="Open Sans"/>
              <a:ea typeface="Open Sans"/>
              <a:cs typeface="Open Sans"/>
              <a:sym typeface="Open Sans"/>
            </a:endParaRPr>
          </a:p>
          <a:p>
            <a:pPr indent="-330200" lvl="0" marL="914400" rtl="0" algn="just">
              <a:spcBef>
                <a:spcPts val="0"/>
              </a:spcBef>
              <a:spcAft>
                <a:spcPts val="0"/>
              </a:spcAft>
              <a:buSzPts val="1600"/>
              <a:buFont typeface="Open Sans"/>
              <a:buChar char="❖"/>
            </a:pPr>
            <a:r>
              <a:rPr lang="en" sz="1600">
                <a:latin typeface="Open Sans"/>
                <a:ea typeface="Open Sans"/>
                <a:cs typeface="Open Sans"/>
                <a:sym typeface="Open Sans"/>
              </a:rPr>
              <a:t>What is the predicted number of malaria incidences ?</a:t>
            </a:r>
            <a:endParaRPr sz="1600">
              <a:latin typeface="Open Sans"/>
              <a:ea typeface="Open Sans"/>
              <a:cs typeface="Open Sans"/>
              <a:sym typeface="Open Sans"/>
            </a:endParaRPr>
          </a:p>
        </p:txBody>
      </p:sp>
      <p:cxnSp>
        <p:nvCxnSpPr>
          <p:cNvPr id="189" name="Google Shape;189;p40"/>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pic>
        <p:nvPicPr>
          <p:cNvPr id="190" name="Google Shape;190;p40"/>
          <p:cNvPicPr preferRelativeResize="0"/>
          <p:nvPr/>
        </p:nvPicPr>
        <p:blipFill>
          <a:blip r:embed="rId3">
            <a:alphaModFix/>
          </a:blip>
          <a:stretch>
            <a:fillRect/>
          </a:stretch>
        </p:blipFill>
        <p:spPr>
          <a:xfrm>
            <a:off x="4999950" y="1039838"/>
            <a:ext cx="3884416" cy="34522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41"/>
          <p:cNvSpPr txBox="1"/>
          <p:nvPr>
            <p:ph idx="4" type="title"/>
          </p:nvPr>
        </p:nvSpPr>
        <p:spPr>
          <a:xfrm>
            <a:off x="938500" y="445025"/>
            <a:ext cx="46293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Solution Artefact</a:t>
            </a:r>
            <a:endParaRPr/>
          </a:p>
        </p:txBody>
      </p:sp>
      <p:sp>
        <p:nvSpPr>
          <p:cNvPr id="196" name="Google Shape;196;p41"/>
          <p:cNvSpPr txBox="1"/>
          <p:nvPr>
            <p:ph idx="6" type="subTitle"/>
          </p:nvPr>
        </p:nvSpPr>
        <p:spPr>
          <a:xfrm>
            <a:off x="568000" y="1885625"/>
            <a:ext cx="7394400" cy="258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Our solution is an AI model that predicts the number of people that will be affected by Malaria in the following year when data is inputted into the model</a:t>
            </a:r>
            <a:endParaRPr/>
          </a:p>
          <a:p>
            <a:pPr indent="-317500" lvl="0" marL="457200" rtl="0" algn="l">
              <a:spcBef>
                <a:spcPts val="0"/>
              </a:spcBef>
              <a:spcAft>
                <a:spcPts val="0"/>
              </a:spcAft>
              <a:buSzPts val="1400"/>
              <a:buChar char="●"/>
            </a:pPr>
            <a:r>
              <a:rPr lang="en"/>
              <a:t>This model will help the government know the amount of </a:t>
            </a:r>
            <a:r>
              <a:rPr lang="en"/>
              <a:t>medicine</a:t>
            </a:r>
            <a:r>
              <a:rPr lang="en"/>
              <a:t> that is needed to be manufactured because of the exact number of people that are affected</a:t>
            </a:r>
            <a:endParaRPr/>
          </a:p>
          <a:p>
            <a:pPr indent="-317500" lvl="0" marL="457200" rtl="0" algn="l">
              <a:spcBef>
                <a:spcPts val="0"/>
              </a:spcBef>
              <a:spcAft>
                <a:spcPts val="0"/>
              </a:spcAft>
              <a:buSzPts val="1400"/>
              <a:buChar char="●"/>
            </a:pPr>
            <a:r>
              <a:rPr lang="en"/>
              <a:t>Furthermore it will help the government plan about the steps that are needed to be taken to prevent malaria</a:t>
            </a:r>
            <a:endParaRPr/>
          </a:p>
        </p:txBody>
      </p:sp>
      <p:cxnSp>
        <p:nvCxnSpPr>
          <p:cNvPr id="197" name="Google Shape;197;p41"/>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42"/>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Cleaning Strategies</a:t>
            </a:r>
            <a:endParaRPr>
              <a:solidFill>
                <a:schemeClr val="accent1"/>
              </a:solidFill>
            </a:endParaRPr>
          </a:p>
        </p:txBody>
      </p:sp>
      <p:sp>
        <p:nvSpPr>
          <p:cNvPr id="203" name="Google Shape;203;p42"/>
          <p:cNvSpPr txBox="1"/>
          <p:nvPr>
            <p:ph idx="1" type="body"/>
          </p:nvPr>
        </p:nvSpPr>
        <p:spPr>
          <a:xfrm>
            <a:off x="378675" y="1659275"/>
            <a:ext cx="6826500" cy="2760900"/>
          </a:xfrm>
          <a:prstGeom prst="rect">
            <a:avLst/>
          </a:prstGeom>
        </p:spPr>
        <p:txBody>
          <a:bodyPr anchorCtr="0" anchor="t" bIns="91425" lIns="91425" spcFirstLastPara="1" rIns="91425" wrap="square" tIns="91425">
            <a:noAutofit/>
          </a:bodyPr>
          <a:lstStyle/>
          <a:p>
            <a:pPr indent="-317500" lvl="0" marL="457200" rtl="0" algn="just">
              <a:spcBef>
                <a:spcPts val="0"/>
              </a:spcBef>
              <a:spcAft>
                <a:spcPts val="0"/>
              </a:spcAft>
              <a:buSzPts val="1400"/>
              <a:buFont typeface="Open Sans"/>
              <a:buChar char="●"/>
            </a:pPr>
            <a:r>
              <a:rPr lang="en">
                <a:latin typeface="Open Sans"/>
                <a:ea typeface="Open Sans"/>
                <a:cs typeface="Open Sans"/>
                <a:sym typeface="Open Sans"/>
              </a:rPr>
              <a:t>Dropping null values to remove outliers that would interfere with our analysis </a:t>
            </a:r>
            <a:endParaRPr>
              <a:latin typeface="Open Sans"/>
              <a:ea typeface="Open Sans"/>
              <a:cs typeface="Open Sans"/>
              <a:sym typeface="Open Sans"/>
            </a:endParaRPr>
          </a:p>
          <a:p>
            <a:pPr indent="-317500" lvl="0" marL="457200" rtl="0" algn="just">
              <a:spcBef>
                <a:spcPts val="0"/>
              </a:spcBef>
              <a:spcAft>
                <a:spcPts val="0"/>
              </a:spcAft>
              <a:buSzPts val="1400"/>
              <a:buFont typeface="Open Sans"/>
              <a:buChar char="●"/>
            </a:pPr>
            <a:r>
              <a:rPr lang="en">
                <a:latin typeface="Open Sans"/>
                <a:ea typeface="Open Sans"/>
                <a:cs typeface="Open Sans"/>
                <a:sym typeface="Open Sans"/>
              </a:rPr>
              <a:t>Checked the types of data to ensure consistency across columns</a:t>
            </a:r>
            <a:endParaRPr>
              <a:latin typeface="Open Sans"/>
              <a:ea typeface="Open Sans"/>
              <a:cs typeface="Open Sans"/>
              <a:sym typeface="Open Sans"/>
            </a:endParaRPr>
          </a:p>
          <a:p>
            <a:pPr indent="-317500" lvl="0" marL="457200" rtl="0" algn="just">
              <a:spcBef>
                <a:spcPts val="0"/>
              </a:spcBef>
              <a:spcAft>
                <a:spcPts val="0"/>
              </a:spcAft>
              <a:buSzPts val="1400"/>
              <a:buFont typeface="Open Sans"/>
              <a:buChar char="●"/>
            </a:pPr>
            <a:r>
              <a:rPr lang="en">
                <a:latin typeface="Open Sans"/>
                <a:ea typeface="Open Sans"/>
                <a:cs typeface="Open Sans"/>
                <a:sym typeface="Open Sans"/>
              </a:rPr>
              <a:t>Dropped unwanted columns that would not be relevant during the analysis</a:t>
            </a:r>
            <a:endParaRPr>
              <a:latin typeface="Open Sans"/>
              <a:ea typeface="Open Sans"/>
              <a:cs typeface="Open Sans"/>
              <a:sym typeface="Open Sans"/>
            </a:endParaRPr>
          </a:p>
          <a:p>
            <a:pPr indent="-317500" lvl="0" marL="457200" rtl="0" algn="just">
              <a:spcBef>
                <a:spcPts val="0"/>
              </a:spcBef>
              <a:spcAft>
                <a:spcPts val="0"/>
              </a:spcAft>
              <a:buSzPts val="1400"/>
              <a:buFont typeface="Open Sans"/>
              <a:buChar char="●"/>
            </a:pPr>
            <a:r>
              <a:rPr lang="en">
                <a:latin typeface="Open Sans"/>
                <a:ea typeface="Open Sans"/>
                <a:cs typeface="Open Sans"/>
                <a:sym typeface="Open Sans"/>
              </a:rPr>
              <a:t>Replaced missing values with average values to avoid skewing the results of the analysis</a:t>
            </a:r>
            <a:endParaRPr>
              <a:latin typeface="Open Sans"/>
              <a:ea typeface="Open Sans"/>
              <a:cs typeface="Open Sans"/>
              <a:sym typeface="Open Sans"/>
            </a:endParaRPr>
          </a:p>
          <a:p>
            <a:pPr indent="-317500" lvl="0" marL="457200" rtl="0" algn="just">
              <a:spcBef>
                <a:spcPts val="0"/>
              </a:spcBef>
              <a:spcAft>
                <a:spcPts val="0"/>
              </a:spcAft>
              <a:buSzPts val="1400"/>
              <a:buFont typeface="Open Sans"/>
              <a:buChar char="●"/>
            </a:pPr>
            <a:r>
              <a:rPr lang="en">
                <a:latin typeface="Open Sans"/>
                <a:ea typeface="Open Sans"/>
                <a:cs typeface="Open Sans"/>
                <a:sym typeface="Open Sans"/>
              </a:rPr>
              <a:t>Changed non numerical values to numerals so as to help with the modelling.</a:t>
            </a:r>
            <a:endParaRPr>
              <a:latin typeface="Open Sans"/>
              <a:ea typeface="Open Sans"/>
              <a:cs typeface="Open Sans"/>
              <a:sym typeface="Open Sans"/>
            </a:endParaRPr>
          </a:p>
        </p:txBody>
      </p:sp>
      <p:cxnSp>
        <p:nvCxnSpPr>
          <p:cNvPr id="204" name="Google Shape;204;p42"/>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43"/>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Analysis Libraries</a:t>
            </a:r>
            <a:endParaRPr/>
          </a:p>
        </p:txBody>
      </p:sp>
      <p:sp>
        <p:nvSpPr>
          <p:cNvPr id="210" name="Google Shape;210;p43"/>
          <p:cNvSpPr txBox="1"/>
          <p:nvPr>
            <p:ph idx="1" type="body"/>
          </p:nvPr>
        </p:nvSpPr>
        <p:spPr>
          <a:xfrm>
            <a:off x="5037525" y="1659275"/>
            <a:ext cx="3186900" cy="2760900"/>
          </a:xfrm>
          <a:prstGeom prst="rect">
            <a:avLst/>
          </a:prstGeom>
        </p:spPr>
        <p:txBody>
          <a:bodyPr anchorCtr="0" anchor="t" bIns="91425" lIns="91425" spcFirstLastPara="1" rIns="91425" wrap="square" tIns="91425">
            <a:noAutofit/>
          </a:bodyPr>
          <a:lstStyle/>
          <a:p>
            <a:pPr indent="-342900" lvl="0" marL="457200" rtl="0" algn="just">
              <a:spcBef>
                <a:spcPts val="0"/>
              </a:spcBef>
              <a:spcAft>
                <a:spcPts val="0"/>
              </a:spcAft>
              <a:buSzPts val="1800"/>
              <a:buChar char="●"/>
            </a:pPr>
            <a:r>
              <a:rPr lang="en">
                <a:latin typeface="Open Sans"/>
                <a:ea typeface="Open Sans"/>
                <a:cs typeface="Open Sans"/>
                <a:sym typeface="Open Sans"/>
              </a:rPr>
              <a:t>Numpy</a:t>
            </a:r>
            <a:endParaRPr>
              <a:latin typeface="Open Sans"/>
              <a:ea typeface="Open Sans"/>
              <a:cs typeface="Open Sans"/>
              <a:sym typeface="Open Sans"/>
            </a:endParaRPr>
          </a:p>
          <a:p>
            <a:pPr indent="-342900" lvl="0" marL="457200" rtl="0" algn="just">
              <a:spcBef>
                <a:spcPts val="0"/>
              </a:spcBef>
              <a:spcAft>
                <a:spcPts val="0"/>
              </a:spcAft>
              <a:buSzPts val="1800"/>
              <a:buChar char="●"/>
            </a:pPr>
            <a:r>
              <a:rPr lang="en">
                <a:latin typeface="Open Sans"/>
                <a:ea typeface="Open Sans"/>
                <a:cs typeface="Open Sans"/>
                <a:sym typeface="Open Sans"/>
              </a:rPr>
              <a:t>Pandas</a:t>
            </a:r>
            <a:endParaRPr>
              <a:latin typeface="Open Sans"/>
              <a:ea typeface="Open Sans"/>
              <a:cs typeface="Open Sans"/>
              <a:sym typeface="Open Sans"/>
            </a:endParaRPr>
          </a:p>
          <a:p>
            <a:pPr indent="-342900" lvl="0" marL="457200" rtl="0" algn="just">
              <a:spcBef>
                <a:spcPts val="0"/>
              </a:spcBef>
              <a:spcAft>
                <a:spcPts val="0"/>
              </a:spcAft>
              <a:buSzPts val="1800"/>
              <a:buChar char="●"/>
            </a:pPr>
            <a:r>
              <a:rPr lang="en">
                <a:latin typeface="Open Sans"/>
                <a:ea typeface="Open Sans"/>
                <a:cs typeface="Open Sans"/>
                <a:sym typeface="Open Sans"/>
              </a:rPr>
              <a:t>Matplotlib</a:t>
            </a:r>
            <a:endParaRPr>
              <a:latin typeface="Open Sans"/>
              <a:ea typeface="Open Sans"/>
              <a:cs typeface="Open Sans"/>
              <a:sym typeface="Open Sans"/>
            </a:endParaRPr>
          </a:p>
          <a:p>
            <a:pPr indent="-342900" lvl="0" marL="457200" rtl="0" algn="just">
              <a:spcBef>
                <a:spcPts val="0"/>
              </a:spcBef>
              <a:spcAft>
                <a:spcPts val="0"/>
              </a:spcAft>
              <a:buSzPts val="1800"/>
              <a:buChar char="●"/>
            </a:pPr>
            <a:r>
              <a:rPr lang="en">
                <a:latin typeface="Open Sans"/>
                <a:ea typeface="Open Sans"/>
                <a:cs typeface="Open Sans"/>
                <a:sym typeface="Open Sans"/>
              </a:rPr>
              <a:t>Seaborn</a:t>
            </a:r>
            <a:endParaRPr>
              <a:latin typeface="Open Sans"/>
              <a:ea typeface="Open Sans"/>
              <a:cs typeface="Open Sans"/>
              <a:sym typeface="Open Sans"/>
            </a:endParaRPr>
          </a:p>
          <a:p>
            <a:pPr indent="-342900" lvl="0" marL="457200" rtl="0" algn="just">
              <a:spcBef>
                <a:spcPts val="0"/>
              </a:spcBef>
              <a:spcAft>
                <a:spcPts val="0"/>
              </a:spcAft>
              <a:buSzPts val="1800"/>
              <a:buChar char="●"/>
            </a:pPr>
            <a:r>
              <a:rPr lang="en">
                <a:latin typeface="Open Sans"/>
                <a:ea typeface="Open Sans"/>
                <a:cs typeface="Open Sans"/>
                <a:sym typeface="Open Sans"/>
              </a:rPr>
              <a:t>Sklearn</a:t>
            </a:r>
            <a:endParaRPr>
              <a:latin typeface="Open Sans"/>
              <a:ea typeface="Open Sans"/>
              <a:cs typeface="Open Sans"/>
              <a:sym typeface="Open Sans"/>
            </a:endParaRPr>
          </a:p>
          <a:p>
            <a:pPr indent="-342900" lvl="0" marL="457200" rtl="0" algn="just">
              <a:spcBef>
                <a:spcPts val="0"/>
              </a:spcBef>
              <a:spcAft>
                <a:spcPts val="0"/>
              </a:spcAft>
              <a:buSzPts val="1800"/>
              <a:buChar char="●"/>
            </a:pPr>
            <a:r>
              <a:rPr lang="en">
                <a:latin typeface="Open Sans"/>
                <a:ea typeface="Open Sans"/>
                <a:cs typeface="Open Sans"/>
                <a:sym typeface="Open Sans"/>
              </a:rPr>
              <a:t>Sklearn.utils</a:t>
            </a:r>
            <a:endParaRPr>
              <a:latin typeface="Open Sans"/>
              <a:ea typeface="Open Sans"/>
              <a:cs typeface="Open Sans"/>
              <a:sym typeface="Open Sans"/>
            </a:endParaRPr>
          </a:p>
          <a:p>
            <a:pPr indent="-342900" lvl="0" marL="457200" rtl="0" algn="just">
              <a:spcBef>
                <a:spcPts val="0"/>
              </a:spcBef>
              <a:spcAft>
                <a:spcPts val="0"/>
              </a:spcAft>
              <a:buSzPts val="1800"/>
              <a:buChar char="●"/>
            </a:pPr>
            <a:r>
              <a:rPr lang="en">
                <a:latin typeface="Open Sans"/>
                <a:ea typeface="Open Sans"/>
                <a:cs typeface="Open Sans"/>
                <a:sym typeface="Open Sans"/>
              </a:rPr>
              <a:t>Sklearn.svm</a:t>
            </a:r>
            <a:endParaRPr>
              <a:latin typeface="Open Sans"/>
              <a:ea typeface="Open Sans"/>
              <a:cs typeface="Open Sans"/>
              <a:sym typeface="Open Sans"/>
            </a:endParaRPr>
          </a:p>
          <a:p>
            <a:pPr indent="-317500" lvl="0" marL="457200" rtl="0" algn="just">
              <a:spcBef>
                <a:spcPts val="0"/>
              </a:spcBef>
              <a:spcAft>
                <a:spcPts val="0"/>
              </a:spcAft>
              <a:buSzPts val="1400"/>
              <a:buFont typeface="Open Sans"/>
              <a:buChar char="●"/>
            </a:pPr>
            <a:r>
              <a:rPr lang="en">
                <a:latin typeface="Open Sans"/>
                <a:ea typeface="Open Sans"/>
                <a:cs typeface="Open Sans"/>
                <a:sym typeface="Open Sans"/>
              </a:rPr>
              <a:t>Xg boost</a:t>
            </a:r>
            <a:endParaRPr>
              <a:latin typeface="Open Sans"/>
              <a:ea typeface="Open Sans"/>
              <a:cs typeface="Open Sans"/>
              <a:sym typeface="Open Sans"/>
            </a:endParaRPr>
          </a:p>
        </p:txBody>
      </p:sp>
      <p:cxnSp>
        <p:nvCxnSpPr>
          <p:cNvPr id="211" name="Google Shape;211;p43"/>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pic>
        <p:nvPicPr>
          <p:cNvPr id="212" name="Google Shape;212;p43"/>
          <p:cNvPicPr preferRelativeResize="0"/>
          <p:nvPr/>
        </p:nvPicPr>
        <p:blipFill>
          <a:blip r:embed="rId3">
            <a:alphaModFix/>
          </a:blip>
          <a:stretch>
            <a:fillRect/>
          </a:stretch>
        </p:blipFill>
        <p:spPr>
          <a:xfrm>
            <a:off x="626975" y="1634837"/>
            <a:ext cx="2539443" cy="747400"/>
          </a:xfrm>
          <a:prstGeom prst="rect">
            <a:avLst/>
          </a:prstGeom>
          <a:noFill/>
          <a:ln>
            <a:noFill/>
          </a:ln>
        </p:spPr>
      </p:pic>
      <p:pic>
        <p:nvPicPr>
          <p:cNvPr id="213" name="Google Shape;213;p43"/>
          <p:cNvPicPr preferRelativeResize="0"/>
          <p:nvPr/>
        </p:nvPicPr>
        <p:blipFill>
          <a:blip r:embed="rId4">
            <a:alphaModFix/>
          </a:blip>
          <a:stretch>
            <a:fillRect/>
          </a:stretch>
        </p:blipFill>
        <p:spPr>
          <a:xfrm rot="10800000">
            <a:off x="2707177" y="1634837"/>
            <a:ext cx="1976586" cy="747400"/>
          </a:xfrm>
          <a:prstGeom prst="rect">
            <a:avLst/>
          </a:prstGeom>
          <a:noFill/>
          <a:ln>
            <a:noFill/>
          </a:ln>
        </p:spPr>
      </p:pic>
      <p:pic>
        <p:nvPicPr>
          <p:cNvPr id="214" name="Google Shape;214;p43"/>
          <p:cNvPicPr preferRelativeResize="0"/>
          <p:nvPr/>
        </p:nvPicPr>
        <p:blipFill>
          <a:blip r:embed="rId5">
            <a:alphaModFix/>
          </a:blip>
          <a:stretch>
            <a:fillRect/>
          </a:stretch>
        </p:blipFill>
        <p:spPr>
          <a:xfrm>
            <a:off x="1345956" y="2620891"/>
            <a:ext cx="2939569" cy="682400"/>
          </a:xfrm>
          <a:prstGeom prst="rect">
            <a:avLst/>
          </a:prstGeom>
          <a:noFill/>
          <a:ln>
            <a:noFill/>
          </a:ln>
        </p:spPr>
      </p:pic>
      <p:pic>
        <p:nvPicPr>
          <p:cNvPr id="215" name="Google Shape;215;p43"/>
          <p:cNvPicPr preferRelativeResize="0"/>
          <p:nvPr/>
        </p:nvPicPr>
        <p:blipFill>
          <a:blip r:embed="rId6">
            <a:alphaModFix/>
          </a:blip>
          <a:stretch>
            <a:fillRect/>
          </a:stretch>
        </p:blipFill>
        <p:spPr>
          <a:xfrm>
            <a:off x="915638" y="3541975"/>
            <a:ext cx="3800201" cy="878198"/>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44"/>
          <p:cNvSpPr txBox="1"/>
          <p:nvPr>
            <p:ph idx="1" type="body"/>
          </p:nvPr>
        </p:nvSpPr>
        <p:spPr>
          <a:xfrm>
            <a:off x="5154025" y="1096875"/>
            <a:ext cx="3281700" cy="319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a:t>
            </a:r>
            <a:r>
              <a:rPr lang="en"/>
              <a:t>graph reveals that the malaria cases over the years has been rising in the african countries.</a:t>
            </a:r>
            <a:endParaRPr/>
          </a:p>
          <a:p>
            <a:pPr indent="0" lvl="0" marL="0" rtl="0" algn="l">
              <a:spcBef>
                <a:spcPts val="1600"/>
              </a:spcBef>
              <a:spcAft>
                <a:spcPts val="1600"/>
              </a:spcAft>
              <a:buNone/>
            </a:pPr>
            <a:r>
              <a:rPr lang="en"/>
              <a:t>This increase shows an Exponential Growth in the malaria cases happening in each year</a:t>
            </a:r>
            <a:endParaRPr/>
          </a:p>
        </p:txBody>
      </p:sp>
      <p:pic>
        <p:nvPicPr>
          <p:cNvPr id="221" name="Google Shape;221;p44"/>
          <p:cNvPicPr preferRelativeResize="0"/>
          <p:nvPr/>
        </p:nvPicPr>
        <p:blipFill>
          <a:blip r:embed="rId3">
            <a:alphaModFix/>
          </a:blip>
          <a:stretch>
            <a:fillRect/>
          </a:stretch>
        </p:blipFill>
        <p:spPr>
          <a:xfrm>
            <a:off x="485450" y="1096863"/>
            <a:ext cx="3609975" cy="3076575"/>
          </a:xfrm>
          <a:prstGeom prst="rect">
            <a:avLst/>
          </a:prstGeom>
          <a:noFill/>
          <a:ln>
            <a:noFill/>
          </a:ln>
        </p:spPr>
      </p:pic>
      <p:sp>
        <p:nvSpPr>
          <p:cNvPr id="222" name="Google Shape;222;p44"/>
          <p:cNvSpPr txBox="1"/>
          <p:nvPr>
            <p:ph idx="4294967295" type="title"/>
          </p:nvPr>
        </p:nvSpPr>
        <p:spPr>
          <a:xfrm>
            <a:off x="633475" y="339850"/>
            <a:ext cx="3636900" cy="43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rPr>
              <a:t>Malaria Cases</a:t>
            </a:r>
            <a:endParaRPr>
              <a:solidFill>
                <a:schemeClr val="lt2"/>
              </a:solidFill>
            </a:endParaRPr>
          </a:p>
        </p:txBody>
      </p:sp>
      <p:cxnSp>
        <p:nvCxnSpPr>
          <p:cNvPr id="223" name="Google Shape;223;p44"/>
          <p:cNvCxnSpPr/>
          <p:nvPr/>
        </p:nvCxnSpPr>
        <p:spPr>
          <a:xfrm>
            <a:off x="721175" y="308847"/>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uturistic Background by Slidesgo">
  <a:themeElements>
    <a:clrScheme name="Simple Light">
      <a:dk1>
        <a:srgbClr val="001633"/>
      </a:dk1>
      <a:lt1>
        <a:srgbClr val="FFFFFF"/>
      </a:lt1>
      <a:dk2>
        <a:srgbClr val="85D5E6"/>
      </a:dk2>
      <a:lt2>
        <a:srgbClr val="FFAB40"/>
      </a:lt2>
      <a:accent1>
        <a:srgbClr val="FFAB40"/>
      </a:accent1>
      <a:accent2>
        <a:srgbClr val="85D5E6"/>
      </a:accent2>
      <a:accent3>
        <a:srgbClr val="78909C"/>
      </a:accent3>
      <a:accent4>
        <a:srgbClr val="FFAB40"/>
      </a:accent4>
      <a:accent5>
        <a:srgbClr val="0097A7"/>
      </a:accent5>
      <a:accent6>
        <a:srgbClr val="001633"/>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